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7" r:id="rId4"/>
  </p:sldMasterIdLst>
  <p:notesMasterIdLst>
    <p:notesMasterId r:id="rId89"/>
  </p:notesMasterIdLst>
  <p:handoutMasterIdLst>
    <p:handoutMasterId r:id="rId90"/>
  </p:handoutMasterIdLst>
  <p:sldIdLst>
    <p:sldId id="141169004" r:id="rId5"/>
    <p:sldId id="141169018" r:id="rId6"/>
    <p:sldId id="141169024" r:id="rId7"/>
    <p:sldId id="141169029" r:id="rId8"/>
    <p:sldId id="141169026" r:id="rId9"/>
    <p:sldId id="141169027" r:id="rId10"/>
    <p:sldId id="141169028" r:id="rId11"/>
    <p:sldId id="141169030" r:id="rId12"/>
    <p:sldId id="141169032" r:id="rId13"/>
    <p:sldId id="141169033" r:id="rId14"/>
    <p:sldId id="141169034" r:id="rId15"/>
    <p:sldId id="141169035" r:id="rId16"/>
    <p:sldId id="141169031" r:id="rId17"/>
    <p:sldId id="141169036" r:id="rId18"/>
    <p:sldId id="141169109" r:id="rId19"/>
    <p:sldId id="141169037" r:id="rId20"/>
    <p:sldId id="141169038" r:id="rId21"/>
    <p:sldId id="141169110" r:id="rId22"/>
    <p:sldId id="141169111" r:id="rId23"/>
    <p:sldId id="141169069" r:id="rId24"/>
    <p:sldId id="141169042" r:id="rId25"/>
    <p:sldId id="141169112" r:id="rId26"/>
    <p:sldId id="141169043" r:id="rId27"/>
    <p:sldId id="141169044" r:id="rId28"/>
    <p:sldId id="141169045" r:id="rId29"/>
    <p:sldId id="141169048" r:id="rId30"/>
    <p:sldId id="141169047" r:id="rId31"/>
    <p:sldId id="141169051" r:id="rId32"/>
    <p:sldId id="141169072" r:id="rId33"/>
    <p:sldId id="141169070" r:id="rId34"/>
    <p:sldId id="141169071" r:id="rId35"/>
    <p:sldId id="141169113" r:id="rId36"/>
    <p:sldId id="141169053" r:id="rId37"/>
    <p:sldId id="141169114" r:id="rId38"/>
    <p:sldId id="141169055" r:id="rId39"/>
    <p:sldId id="141169056" r:id="rId40"/>
    <p:sldId id="141169057" r:id="rId41"/>
    <p:sldId id="141169058" r:id="rId42"/>
    <p:sldId id="141169059" r:id="rId43"/>
    <p:sldId id="141169060" r:id="rId44"/>
    <p:sldId id="141169115" r:id="rId45"/>
    <p:sldId id="141169116" r:id="rId46"/>
    <p:sldId id="141169062" r:id="rId47"/>
    <p:sldId id="141169117" r:id="rId48"/>
    <p:sldId id="141169118" r:id="rId49"/>
    <p:sldId id="141169119" r:id="rId50"/>
    <p:sldId id="141169120" r:id="rId51"/>
    <p:sldId id="141169068" r:id="rId52"/>
    <p:sldId id="141169121" r:id="rId53"/>
    <p:sldId id="141169075" r:id="rId54"/>
    <p:sldId id="141169074" r:id="rId55"/>
    <p:sldId id="141169076" r:id="rId56"/>
    <p:sldId id="141169078" r:id="rId57"/>
    <p:sldId id="141169077" r:id="rId58"/>
    <p:sldId id="141169122" r:id="rId59"/>
    <p:sldId id="141169080" r:id="rId60"/>
    <p:sldId id="141169081" r:id="rId61"/>
    <p:sldId id="141169082" r:id="rId62"/>
    <p:sldId id="141169083" r:id="rId63"/>
    <p:sldId id="141169084" r:id="rId64"/>
    <p:sldId id="141169085" r:id="rId65"/>
    <p:sldId id="141169086" r:id="rId66"/>
    <p:sldId id="141169087" r:id="rId67"/>
    <p:sldId id="141169088" r:id="rId68"/>
    <p:sldId id="141169089" r:id="rId69"/>
    <p:sldId id="141169090" r:id="rId70"/>
    <p:sldId id="141169091" r:id="rId71"/>
    <p:sldId id="141169092" r:id="rId72"/>
    <p:sldId id="141169093" r:id="rId73"/>
    <p:sldId id="141169094" r:id="rId74"/>
    <p:sldId id="141169095" r:id="rId75"/>
    <p:sldId id="141169096" r:id="rId76"/>
    <p:sldId id="141169098" r:id="rId77"/>
    <p:sldId id="141169097" r:id="rId78"/>
    <p:sldId id="141169099" r:id="rId79"/>
    <p:sldId id="141169123" r:id="rId80"/>
    <p:sldId id="141169100" r:id="rId81"/>
    <p:sldId id="141169124" r:id="rId82"/>
    <p:sldId id="141169103" r:id="rId83"/>
    <p:sldId id="141169104" r:id="rId84"/>
    <p:sldId id="141169105" r:id="rId85"/>
    <p:sldId id="141169106" r:id="rId86"/>
    <p:sldId id="141169125" r:id="rId87"/>
    <p:sldId id="141169108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376C"/>
    <a:srgbClr val="282E3C"/>
    <a:srgbClr val="FFFFFF"/>
    <a:srgbClr val="809ED2"/>
    <a:srgbClr val="0D0D0D"/>
    <a:srgbClr val="1E1E1E"/>
    <a:srgbClr val="262626"/>
    <a:srgbClr val="21376D"/>
    <a:srgbClr val="F2F2F2"/>
    <a:srgbClr val="808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B88924-2A37-4A91-A1FF-4EC05F36D732}" v="34" dt="2022-10-05T18:47:08.224"/>
  </p1510:revLst>
</p1510:revInfo>
</file>

<file path=ppt/tableStyles.xml><?xml version="1.0" encoding="utf-8"?>
<a:tblStyleLst xmlns:a="http://schemas.openxmlformats.org/drawingml/2006/main" def="{5C22544A-7EE6-4342-B048-85BDC9FD1C3A}"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30" autoAdjust="0"/>
    <p:restoredTop sz="92517" autoAdjust="0"/>
  </p:normalViewPr>
  <p:slideViewPr>
    <p:cSldViewPr snapToGrid="0">
      <p:cViewPr varScale="1">
        <p:scale>
          <a:sx n="118" d="100"/>
          <a:sy n="118" d="100"/>
        </p:scale>
        <p:origin x="10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handoutMaster" Target="handoutMasters/handoutMaster1.xml"/><Relationship Id="rId95" Type="http://schemas.microsoft.com/office/2015/10/relationships/revisionInfo" Target="revisionInfo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viewProps" Target="viewProps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FDD00B1-8756-4847-B296-9A9EC04CBE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8F9E95B-8D47-E94E-8595-9A145D15E02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AA393F-62E4-F147-B5D0-2C197B263839}" type="datetimeFigureOut">
              <a:rPr lang="en-US" smtClean="0"/>
              <a:t>10/5/22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473684-F780-F841-93D5-532BE9C5363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8B6F6-1AC4-3D4B-B63C-9F9CAB8979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81AD1-2C5B-DB48-963D-F4B1471241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6986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A09CA3-F24D-C94B-85DC-A05E15785071}" type="datetimeFigureOut">
              <a:rPr lang="en-US" smtClean="0"/>
              <a:t>10/5/22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E9DCC-6358-6F46-B8AB-8F267B7D7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9557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887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0091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044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7494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7138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789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028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4728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1421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94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19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79183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257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0088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208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4343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732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5004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0643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269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3236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654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8136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473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800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56250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47799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88600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2677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7540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51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831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29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0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961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0303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AE9DCC-6358-6F46-B8AB-8F267B7D7F5B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418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EDBE3433-BA1E-42C0-9D01-725D63AD91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F879BEB-EC69-46C3-B6C3-04D0AB8C8282}"/>
              </a:ext>
            </a:extLst>
          </p:cNvPr>
          <p:cNvSpPr/>
          <p:nvPr userDrawn="1"/>
        </p:nvSpPr>
        <p:spPr>
          <a:xfrm>
            <a:off x="-24449" y="-1"/>
            <a:ext cx="12240898" cy="6858000"/>
          </a:xfrm>
          <a:prstGeom prst="rect">
            <a:avLst/>
          </a:prstGeom>
          <a:solidFill>
            <a:srgbClr val="282E3C">
              <a:alpha val="596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CADED2-DB0D-497B-A281-70DE389C44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0845" y="2836978"/>
            <a:ext cx="9144000" cy="106454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20A05F-AF95-4024-8315-F0186F2605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0845" y="3901522"/>
            <a:ext cx="9144000" cy="3651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97BCF47-772B-4AED-9679-B55BD3A0C5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30845" y="926994"/>
            <a:ext cx="4078029" cy="984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156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rework in the sky&#10;&#10;Description automatically generated with medium confidence">
            <a:extLst>
              <a:ext uri="{FF2B5EF4-FFF2-40B4-BE49-F238E27FC236}">
                <a16:creationId xmlns:a16="http://schemas.microsoft.com/office/drawing/2014/main" id="{E4EC245A-82F7-4C3A-B712-DE63561F3E8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74"/>
          <a:stretch/>
        </p:blipFill>
        <p:spPr>
          <a:xfrm>
            <a:off x="5769293" y="0"/>
            <a:ext cx="6422705" cy="6858000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A54754-7E5F-4482-87E0-7284852789F5}"/>
              </a:ext>
            </a:extLst>
          </p:cNvPr>
          <p:cNvCxnSpPr>
            <a:cxnSpLocks/>
          </p:cNvCxnSpPr>
          <p:nvPr userDrawn="1"/>
        </p:nvCxnSpPr>
        <p:spPr>
          <a:xfrm>
            <a:off x="722287" y="1335528"/>
            <a:ext cx="72713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>
            <a:extLst>
              <a:ext uri="{FF2B5EF4-FFF2-40B4-BE49-F238E27FC236}">
                <a16:creationId xmlns:a16="http://schemas.microsoft.com/office/drawing/2014/main" id="{0138B082-CFD6-4771-AE24-EF9868F38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287" y="506896"/>
            <a:ext cx="4176972" cy="705802"/>
          </a:xfrm>
          <a:prstGeom prst="rect">
            <a:avLst/>
          </a:prstGeom>
        </p:spPr>
        <p:txBody>
          <a:bodyPr anchor="b"/>
          <a:lstStyle>
            <a:lvl1pPr>
              <a:defRPr lang="en-US" sz="2800" b="1" kern="1200" dirty="0">
                <a:solidFill>
                  <a:srgbClr val="22376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Black"/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48EBBCE-8D62-434C-9FA0-BCBE09E04C2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2313" y="1638299"/>
            <a:ext cx="4176946" cy="4341249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8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6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4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4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0C9C73-E80B-4C76-A1B5-A836C15EBAE9}"/>
              </a:ext>
            </a:extLst>
          </p:cNvPr>
          <p:cNvSpPr/>
          <p:nvPr userDrawn="1"/>
        </p:nvSpPr>
        <p:spPr>
          <a:xfrm>
            <a:off x="5769295" y="0"/>
            <a:ext cx="6422705" cy="6858000"/>
          </a:xfrm>
          <a:prstGeom prst="rect">
            <a:avLst/>
          </a:prstGeom>
          <a:solidFill>
            <a:srgbClr val="282E3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3071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4A54754-7E5F-4482-87E0-7284852789F5}"/>
              </a:ext>
            </a:extLst>
          </p:cNvPr>
          <p:cNvCxnSpPr>
            <a:cxnSpLocks/>
          </p:cNvCxnSpPr>
          <p:nvPr userDrawn="1"/>
        </p:nvCxnSpPr>
        <p:spPr>
          <a:xfrm>
            <a:off x="722287" y="1335528"/>
            <a:ext cx="72713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>
            <a:extLst>
              <a:ext uri="{FF2B5EF4-FFF2-40B4-BE49-F238E27FC236}">
                <a16:creationId xmlns:a16="http://schemas.microsoft.com/office/drawing/2014/main" id="{0138B082-CFD6-4771-AE24-EF9868F38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287" y="506896"/>
            <a:ext cx="4176972" cy="705802"/>
          </a:xfrm>
          <a:prstGeom prst="rect">
            <a:avLst/>
          </a:prstGeom>
        </p:spPr>
        <p:txBody>
          <a:bodyPr anchor="b"/>
          <a:lstStyle>
            <a:lvl1pPr>
              <a:defRPr lang="en-US" sz="2800" b="1" kern="1200" dirty="0">
                <a:solidFill>
                  <a:srgbClr val="22376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Black"/>
              </a:defRPr>
            </a:lvl1pPr>
          </a:lstStyle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C48EBBCE-8D62-434C-9FA0-BCBE09E04C2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2313" y="1638299"/>
            <a:ext cx="4176946" cy="4341249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8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6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4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4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 descr="A picture containing bed, nature, dark, dune&#10;&#10;Description automatically generated">
            <a:extLst>
              <a:ext uri="{FF2B5EF4-FFF2-40B4-BE49-F238E27FC236}">
                <a16:creationId xmlns:a16="http://schemas.microsoft.com/office/drawing/2014/main" id="{A3340AA7-C594-4FC3-8B96-E1395FE642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4" t="15803" b="19631"/>
          <a:stretch/>
        </p:blipFill>
        <p:spPr>
          <a:xfrm>
            <a:off x="5766752" y="0"/>
            <a:ext cx="6425247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EA596DD8-C36A-484C-A96D-8EEA4DE31CD3}"/>
              </a:ext>
            </a:extLst>
          </p:cNvPr>
          <p:cNvSpPr/>
          <p:nvPr userDrawn="1"/>
        </p:nvSpPr>
        <p:spPr>
          <a:xfrm>
            <a:off x="5769295" y="0"/>
            <a:ext cx="6422705" cy="6858000"/>
          </a:xfrm>
          <a:prstGeom prst="rect">
            <a:avLst/>
          </a:prstGeom>
          <a:solidFill>
            <a:srgbClr val="282E3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92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B30E735-EB9A-4F81-B514-E88DE3DC62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4" r="20178" b="7014"/>
          <a:stretch/>
        </p:blipFill>
        <p:spPr>
          <a:xfrm>
            <a:off x="1" y="-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5F7A412-59B2-49E9-AC7A-A03F7C9DCD33}"/>
              </a:ext>
            </a:extLst>
          </p:cNvPr>
          <p:cNvSpPr/>
          <p:nvPr userDrawn="1"/>
        </p:nvSpPr>
        <p:spPr>
          <a:xfrm>
            <a:off x="-24449" y="-1"/>
            <a:ext cx="12240898" cy="6858000"/>
          </a:xfrm>
          <a:prstGeom prst="rect">
            <a:avLst/>
          </a:prstGeom>
          <a:solidFill>
            <a:srgbClr val="282E3C">
              <a:alpha val="596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 Placeholder 6">
            <a:extLst>
              <a:ext uri="{FF2B5EF4-FFF2-40B4-BE49-F238E27FC236}">
                <a16:creationId xmlns:a16="http://schemas.microsoft.com/office/drawing/2014/main" id="{9F212F7A-A6A3-4BA2-BAAE-52741FCA73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5093" y="5066435"/>
            <a:ext cx="10700295" cy="382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itle 4">
            <a:extLst>
              <a:ext uri="{FF2B5EF4-FFF2-40B4-BE49-F238E27FC236}">
                <a16:creationId xmlns:a16="http://schemas.microsoft.com/office/drawing/2014/main" id="{F1A86BB4-275E-46EE-AB72-A5A754FE2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21" y="3372923"/>
            <a:ext cx="10698679" cy="1387971"/>
          </a:xfrm>
          <a:prstGeom prst="rect">
            <a:avLst/>
          </a:prstGeom>
        </p:spPr>
        <p:txBody>
          <a:bodyPr anchor="b"/>
          <a:lstStyle>
            <a:lvl1pPr>
              <a:defRPr lang="en-US" sz="3600" b="1" kern="1200" dirty="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Black"/>
              </a:defRPr>
            </a:lvl1pPr>
          </a:lstStyle>
          <a:p>
            <a: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Click to edit Master title style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9E40667-E786-4094-8904-51FCD7F53784}"/>
              </a:ext>
            </a:extLst>
          </p:cNvPr>
          <p:cNvCxnSpPr>
            <a:cxnSpLocks/>
          </p:cNvCxnSpPr>
          <p:nvPr userDrawn="1"/>
        </p:nvCxnSpPr>
        <p:spPr>
          <a:xfrm>
            <a:off x="722287" y="4913664"/>
            <a:ext cx="182213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3325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884AF9-8B43-6C4A-9995-892B368B0C23}"/>
              </a:ext>
            </a:extLst>
          </p:cNvPr>
          <p:cNvSpPr txBox="1"/>
          <p:nvPr userDrawn="1"/>
        </p:nvSpPr>
        <p:spPr>
          <a:xfrm>
            <a:off x="-2136808" y="2329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8A82BC-8D7D-CA44-8127-28B0DC8FA1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5093" y="4022826"/>
            <a:ext cx="10700295" cy="382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2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50BAFB60-9880-42DA-A617-ACE06EB64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21" y="2329314"/>
            <a:ext cx="10698679" cy="1387971"/>
          </a:xfrm>
          <a:prstGeom prst="rect">
            <a:avLst/>
          </a:prstGeom>
        </p:spPr>
        <p:txBody>
          <a:bodyPr anchor="b"/>
          <a:lstStyle>
            <a:lvl1pPr>
              <a:defRPr lang="en-US" sz="3600" b="1" kern="1200" dirty="0">
                <a:solidFill>
                  <a:schemeClr val="tx2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Black"/>
              </a:defRPr>
            </a:lvl1pPr>
          </a:lstStyle>
          <a:p>
            <a: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0795CE-D814-4A04-97CC-EAE4DC03ED9D}"/>
              </a:ext>
            </a:extLst>
          </p:cNvPr>
          <p:cNvCxnSpPr>
            <a:cxnSpLocks/>
          </p:cNvCxnSpPr>
          <p:nvPr userDrawn="1"/>
        </p:nvCxnSpPr>
        <p:spPr>
          <a:xfrm>
            <a:off x="722287" y="3870055"/>
            <a:ext cx="182213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17ACBA0-5493-425B-A4CA-D59F012B2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253067" y="6091407"/>
            <a:ext cx="2587749" cy="62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17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bg>
      <p:bgPr>
        <a:solidFill>
          <a:srgbClr val="282E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884AF9-8B43-6C4A-9995-892B368B0C23}"/>
              </a:ext>
            </a:extLst>
          </p:cNvPr>
          <p:cNvSpPr txBox="1"/>
          <p:nvPr userDrawn="1"/>
        </p:nvSpPr>
        <p:spPr>
          <a:xfrm>
            <a:off x="-2136808" y="2329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B8A82BC-8D7D-CA44-8127-28B0DC8FA1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5093" y="4022826"/>
            <a:ext cx="10700295" cy="382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2pPr>
            <a:lvl3pPr marL="914400" indent="0">
              <a:buNone/>
              <a:defRPr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3pPr>
            <a:lvl4pPr marL="1371600" indent="0">
              <a:buNone/>
              <a:defRPr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4pPr>
            <a:lvl5pPr marL="1828800" indent="0">
              <a:buNone/>
              <a:defRPr b="0" i="0">
                <a:solidFill>
                  <a:schemeClr val="bg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50BAFB60-9880-42DA-A617-ACE06EB64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21" y="2329314"/>
            <a:ext cx="10698679" cy="1387971"/>
          </a:xfrm>
          <a:prstGeom prst="rect">
            <a:avLst/>
          </a:prstGeom>
        </p:spPr>
        <p:txBody>
          <a:bodyPr anchor="b"/>
          <a:lstStyle>
            <a:lvl1pPr>
              <a:defRPr lang="en-US" sz="3600" b="1" kern="12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Black"/>
              </a:defRPr>
            </a:lvl1pPr>
          </a:lstStyle>
          <a:p>
            <a:pPr lv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dirty="0"/>
              <a:t>Click to edit Master 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60795CE-D814-4A04-97CC-EAE4DC03ED9D}"/>
              </a:ext>
            </a:extLst>
          </p:cNvPr>
          <p:cNvCxnSpPr>
            <a:cxnSpLocks/>
          </p:cNvCxnSpPr>
          <p:nvPr userDrawn="1"/>
        </p:nvCxnSpPr>
        <p:spPr>
          <a:xfrm>
            <a:off x="722287" y="3870055"/>
            <a:ext cx="182213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117ACBA0-5493-425B-A4CA-D59F012B26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257422" y="6093075"/>
            <a:ext cx="2583062" cy="62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1858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884AF9-8B43-6C4A-9995-892B368B0C23}"/>
              </a:ext>
            </a:extLst>
          </p:cNvPr>
          <p:cNvSpPr txBox="1"/>
          <p:nvPr userDrawn="1"/>
        </p:nvSpPr>
        <p:spPr>
          <a:xfrm>
            <a:off x="-2136808" y="2329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BDF22C-0FAF-3341-A4AE-E0077011544A}"/>
              </a:ext>
            </a:extLst>
          </p:cNvPr>
          <p:cNvCxnSpPr>
            <a:cxnSpLocks/>
          </p:cNvCxnSpPr>
          <p:nvPr userDrawn="1"/>
        </p:nvCxnSpPr>
        <p:spPr>
          <a:xfrm>
            <a:off x="722287" y="1335528"/>
            <a:ext cx="72713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B26313B2-64F5-3C4A-99E5-C7ACE4B9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77" y="506896"/>
            <a:ext cx="10747400" cy="705802"/>
          </a:xfrm>
          <a:prstGeom prst="rect">
            <a:avLst/>
          </a:prstGeom>
        </p:spPr>
        <p:txBody>
          <a:bodyPr anchor="b"/>
          <a:lstStyle>
            <a:lvl1pPr>
              <a:defRPr lang="en-US" sz="3600" b="1" kern="1200" dirty="0">
                <a:solidFill>
                  <a:srgbClr val="22376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Black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7C1D87-AFCE-F14B-B631-A07E67FF9F9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2313" y="1638299"/>
            <a:ext cx="10747400" cy="4341249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4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20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8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6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6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D5164F-738C-4D31-8B1F-AD55D6451D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53702" y="6375066"/>
            <a:ext cx="1416009" cy="34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66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1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884AF9-8B43-6C4A-9995-892B368B0C23}"/>
              </a:ext>
            </a:extLst>
          </p:cNvPr>
          <p:cNvSpPr txBox="1"/>
          <p:nvPr userDrawn="1"/>
        </p:nvSpPr>
        <p:spPr>
          <a:xfrm>
            <a:off x="-2136808" y="2329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5BDF22C-0FAF-3341-A4AE-E0077011544A}"/>
              </a:ext>
            </a:extLst>
          </p:cNvPr>
          <p:cNvCxnSpPr>
            <a:cxnSpLocks/>
          </p:cNvCxnSpPr>
          <p:nvPr userDrawn="1"/>
        </p:nvCxnSpPr>
        <p:spPr>
          <a:xfrm>
            <a:off x="722287" y="1335528"/>
            <a:ext cx="72713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B26313B2-64F5-3C4A-99E5-C7ACE4B9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287" y="173412"/>
            <a:ext cx="10747426" cy="705802"/>
          </a:xfrm>
          <a:prstGeom prst="rect">
            <a:avLst/>
          </a:prstGeom>
        </p:spPr>
        <p:txBody>
          <a:bodyPr bIns="0" anchor="b"/>
          <a:lstStyle>
            <a:lvl1pPr>
              <a:defRPr lang="en-US" sz="3600" b="1" dirty="0">
                <a:solidFill>
                  <a:srgbClr val="22376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7C1D87-AFCE-F14B-B631-A07E67FF9F9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2312" y="1638299"/>
            <a:ext cx="10747399" cy="4341249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4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20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8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6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6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F9D64E-7BE1-45DD-8420-52C3646F5C5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2286" y="878452"/>
            <a:ext cx="10747426" cy="4417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Subtitle</a:t>
            </a:r>
          </a:p>
        </p:txBody>
      </p:sp>
      <p:pic>
        <p:nvPicPr>
          <p:cNvPr id="11" name="Picture 13">
            <a:extLst>
              <a:ext uri="{FF2B5EF4-FFF2-40B4-BE49-F238E27FC236}">
                <a16:creationId xmlns:a16="http://schemas.microsoft.com/office/drawing/2014/main" id="{54167A39-B876-4713-9D82-5E8BA35151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53702" y="6375066"/>
            <a:ext cx="1416009" cy="34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810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884AF9-8B43-6C4A-9995-892B368B0C23}"/>
              </a:ext>
            </a:extLst>
          </p:cNvPr>
          <p:cNvSpPr txBox="1"/>
          <p:nvPr userDrawn="1"/>
        </p:nvSpPr>
        <p:spPr>
          <a:xfrm>
            <a:off x="-2136808" y="2329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B7C1D87-AFCE-F14B-B631-A07E67FF9F9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2312" y="1638298"/>
            <a:ext cx="5373688" cy="4473743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 b="0" i="0">
                <a:solidFill>
                  <a:srgbClr val="22376C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800" b="0" i="0">
                <a:solidFill>
                  <a:srgbClr val="22376C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600" b="0" i="0">
                <a:solidFill>
                  <a:srgbClr val="22376C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400" b="0" i="0">
                <a:solidFill>
                  <a:srgbClr val="22376C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400" b="0" i="0">
                <a:solidFill>
                  <a:srgbClr val="22376C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EA82109A-AFD8-4D25-B9D9-1CA60C68859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856855" y="1638298"/>
            <a:ext cx="4612833" cy="4473743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 b="0" i="0">
                <a:solidFill>
                  <a:srgbClr val="22376C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800" b="0" i="0">
                <a:solidFill>
                  <a:srgbClr val="22376C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600" b="0" i="0">
                <a:solidFill>
                  <a:srgbClr val="22376C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400" b="0" i="0">
                <a:solidFill>
                  <a:srgbClr val="22376C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400" b="0" i="0">
                <a:solidFill>
                  <a:srgbClr val="22376C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043972E-4D2B-4BFF-89F7-92E66232CCA9}"/>
              </a:ext>
            </a:extLst>
          </p:cNvPr>
          <p:cNvCxnSpPr>
            <a:cxnSpLocks/>
          </p:cNvCxnSpPr>
          <p:nvPr userDrawn="1"/>
        </p:nvCxnSpPr>
        <p:spPr>
          <a:xfrm>
            <a:off x="722287" y="1335528"/>
            <a:ext cx="72713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4">
            <a:extLst>
              <a:ext uri="{FF2B5EF4-FFF2-40B4-BE49-F238E27FC236}">
                <a16:creationId xmlns:a16="http://schemas.microsoft.com/office/drawing/2014/main" id="{0512483C-3878-4FD7-B3A0-4BC342FD8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286" y="506896"/>
            <a:ext cx="10747401" cy="705802"/>
          </a:xfrm>
          <a:prstGeom prst="rect">
            <a:avLst/>
          </a:prstGeom>
        </p:spPr>
        <p:txBody>
          <a:bodyPr anchor="b"/>
          <a:lstStyle>
            <a:lvl1pPr>
              <a:defRPr lang="en-US" sz="3600" b="1" dirty="0">
                <a:solidFill>
                  <a:srgbClr val="22376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9" name="Picture 13">
            <a:extLst>
              <a:ext uri="{FF2B5EF4-FFF2-40B4-BE49-F238E27FC236}">
                <a16:creationId xmlns:a16="http://schemas.microsoft.com/office/drawing/2014/main" id="{A1583284-AC94-40B8-855E-6C931A7D82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53702" y="6375066"/>
            <a:ext cx="1416009" cy="34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938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dy 2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884AF9-8B43-6C4A-9995-892B368B0C23}"/>
              </a:ext>
            </a:extLst>
          </p:cNvPr>
          <p:cNvSpPr txBox="1"/>
          <p:nvPr userDrawn="1"/>
        </p:nvSpPr>
        <p:spPr>
          <a:xfrm>
            <a:off x="-2136808" y="2329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106CE5C-EE02-42AD-A9C1-70BE2150A948}"/>
              </a:ext>
            </a:extLst>
          </p:cNvPr>
          <p:cNvCxnSpPr>
            <a:cxnSpLocks/>
          </p:cNvCxnSpPr>
          <p:nvPr userDrawn="1"/>
        </p:nvCxnSpPr>
        <p:spPr>
          <a:xfrm>
            <a:off x="722287" y="1335528"/>
            <a:ext cx="72713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F582CEA0-A7D7-43BD-B5A7-496677BAEA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2286" y="878452"/>
            <a:ext cx="10747401" cy="4417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lang="en-US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dirty="0"/>
              <a:t>Subtitle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64DCB22B-4E9A-478A-AEEC-D7EBA22B77E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2312" y="1638298"/>
            <a:ext cx="5373688" cy="4473743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 b="0" i="0">
                <a:solidFill>
                  <a:srgbClr val="22376C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800" b="0" i="0">
                <a:solidFill>
                  <a:srgbClr val="22376C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600" b="0" i="0">
                <a:solidFill>
                  <a:srgbClr val="22376C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400" b="0" i="0">
                <a:solidFill>
                  <a:srgbClr val="22376C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400" b="0" i="0">
                <a:solidFill>
                  <a:srgbClr val="22376C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4D3AD08D-942D-426D-B799-D28877F7771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856855" y="1638298"/>
            <a:ext cx="4612833" cy="4473743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 b="0" i="0">
                <a:solidFill>
                  <a:srgbClr val="22376C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800" b="0" i="0">
                <a:solidFill>
                  <a:srgbClr val="22376C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600" b="0" i="0">
                <a:solidFill>
                  <a:srgbClr val="22376C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400" b="0" i="0">
                <a:solidFill>
                  <a:srgbClr val="22376C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400" b="0" i="0">
                <a:solidFill>
                  <a:srgbClr val="22376C"/>
                </a:solidFill>
                <a:latin typeface="+mn-lt"/>
                <a:ea typeface="Source Sans Pro" panose="020B0503030403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8296066B-2CB3-4429-BE0E-7C224F8BB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287" y="173412"/>
            <a:ext cx="10747426" cy="705802"/>
          </a:xfrm>
          <a:prstGeom prst="rect">
            <a:avLst/>
          </a:prstGeom>
        </p:spPr>
        <p:txBody>
          <a:bodyPr bIns="0" anchor="b"/>
          <a:lstStyle>
            <a:lvl1pPr>
              <a:defRPr lang="en-US" sz="3600" b="1" dirty="0">
                <a:solidFill>
                  <a:srgbClr val="22376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D76E5C1F-B87E-4EBD-9156-A9E40CE95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053702" y="6375066"/>
            <a:ext cx="1416009" cy="341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326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884AF9-8B43-6C4A-9995-892B368B0C23}"/>
              </a:ext>
            </a:extLst>
          </p:cNvPr>
          <p:cNvSpPr txBox="1"/>
          <p:nvPr userDrawn="1"/>
        </p:nvSpPr>
        <p:spPr>
          <a:xfrm>
            <a:off x="-2136808" y="23293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0821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andscape with hills and a body of water in the distance&#10;&#10;Description automatically generated with medium confidence">
            <a:extLst>
              <a:ext uri="{FF2B5EF4-FFF2-40B4-BE49-F238E27FC236}">
                <a16:creationId xmlns:a16="http://schemas.microsoft.com/office/drawing/2014/main" id="{6B9D2DA6-50CE-422E-9F40-E06FEDC249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6" b="9188"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FC3DEF1-9599-41E0-8406-C375496F7623}"/>
              </a:ext>
            </a:extLst>
          </p:cNvPr>
          <p:cNvSpPr/>
          <p:nvPr userDrawn="1"/>
        </p:nvSpPr>
        <p:spPr>
          <a:xfrm>
            <a:off x="-24449" y="0"/>
            <a:ext cx="12240898" cy="6858000"/>
          </a:xfrm>
          <a:prstGeom prst="rect">
            <a:avLst/>
          </a:prstGeom>
          <a:solidFill>
            <a:srgbClr val="282E3C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1A5476-AB5F-4CAB-9B92-E84B73EA4AA5}"/>
              </a:ext>
            </a:extLst>
          </p:cNvPr>
          <p:cNvSpPr/>
          <p:nvPr userDrawn="1"/>
        </p:nvSpPr>
        <p:spPr>
          <a:xfrm>
            <a:off x="1187355" y="1078173"/>
            <a:ext cx="4531057" cy="49268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79865B5-DB49-400E-880A-294F9F5C4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5770" y="1358899"/>
            <a:ext cx="3726857" cy="700378"/>
          </a:xfrm>
          <a:prstGeom prst="rect">
            <a:avLst/>
          </a:prstGeom>
        </p:spPr>
        <p:txBody>
          <a:bodyPr anchor="b"/>
          <a:lstStyle>
            <a:lvl1pPr>
              <a:defRPr lang="en-US" sz="2800" b="1" kern="1200" dirty="0">
                <a:solidFill>
                  <a:srgbClr val="22376C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 Black"/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1635ABF2-9747-4928-9979-AD495211F4D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595770" y="2318997"/>
            <a:ext cx="3726857" cy="3180104"/>
          </a:xfrm>
          <a:prstGeom prst="rect">
            <a:avLst/>
          </a:prstGeom>
        </p:spPr>
        <p:txBody>
          <a:bodyPr/>
          <a:lstStyle>
            <a:lvl1pPr>
              <a:buClr>
                <a:schemeClr val="accent1"/>
              </a:buClr>
              <a:defRPr sz="20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8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6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4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buClr>
                <a:schemeClr val="accent1"/>
              </a:buClr>
              <a:buFont typeface="Calibri" panose="020F0502020204030204" pitchFamily="34" charset="0"/>
              <a:buChar char="-"/>
              <a:defRPr sz="1400" b="0" i="0">
                <a:solidFill>
                  <a:srgbClr val="22376C"/>
                </a:solidFill>
                <a:latin typeface="+mn-lt"/>
                <a:ea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27C1E22-18C4-4E2E-A280-3CA93C0C1BF1}"/>
              </a:ext>
            </a:extLst>
          </p:cNvPr>
          <p:cNvCxnSpPr>
            <a:cxnSpLocks/>
          </p:cNvCxnSpPr>
          <p:nvPr userDrawn="1"/>
        </p:nvCxnSpPr>
        <p:spPr>
          <a:xfrm>
            <a:off x="1595770" y="2154678"/>
            <a:ext cx="727134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3192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785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62" r:id="rId10"/>
    <p:sldLayoutId id="2147483769" r:id="rId11"/>
    <p:sldLayoutId id="2147483766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eg"/><Relationship Id="rId4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eg"/><Relationship Id="rId4" Type="http://schemas.openxmlformats.org/officeDocument/2006/relationships/image" Target="../media/image5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7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ti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9.png"/><Relationship Id="rId4" Type="http://schemas.openxmlformats.org/officeDocument/2006/relationships/image" Target="../media/image50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0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8.png"/><Relationship Id="rId11" Type="http://schemas.openxmlformats.org/officeDocument/2006/relationships/image" Target="../media/image73.jpeg"/><Relationship Id="rId5" Type="http://schemas.openxmlformats.org/officeDocument/2006/relationships/image" Target="../media/image67.png"/><Relationship Id="rId10" Type="http://schemas.openxmlformats.org/officeDocument/2006/relationships/image" Target="../media/image72.jpeg"/><Relationship Id="rId4" Type="http://schemas.openxmlformats.org/officeDocument/2006/relationships/image" Target="../media/image66.jpeg"/><Relationship Id="rId9" Type="http://schemas.openxmlformats.org/officeDocument/2006/relationships/image" Target="../media/image71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65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4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if"/><Relationship Id="rId2" Type="http://schemas.openxmlformats.org/officeDocument/2006/relationships/image" Target="../media/image86.t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8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54BDFA-F697-4177-9AE7-421BF636F25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What We Do In The Shadows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E17B34AF-35CB-4005-A61D-6D5065BD83A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“Going Dark” Online</a:t>
            </a:r>
          </a:p>
        </p:txBody>
      </p:sp>
    </p:spTree>
    <p:extLst>
      <p:ext uri="{BB962C8B-B14F-4D97-AF65-F5344CB8AC3E}">
        <p14:creationId xmlns:p14="http://schemas.microsoft.com/office/powerpoint/2010/main" val="17057023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" y="3429000"/>
            <a:ext cx="2933700" cy="927100"/>
          </a:xfrm>
          <a:prstGeom prst="rect">
            <a:avLst/>
          </a:prstGeom>
        </p:spPr>
      </p:pic>
      <p:sp>
        <p:nvSpPr>
          <p:cNvPr id="2" name="Line">
            <a:extLst>
              <a:ext uri="{FF2B5EF4-FFF2-40B4-BE49-F238E27FC236}">
                <a16:creationId xmlns:a16="http://schemas.microsoft.com/office/drawing/2014/main" id="{46632DCD-B9B7-0C90-22F9-B199672CE29A}"/>
              </a:ext>
            </a:extLst>
          </p:cNvPr>
          <p:cNvSpPr/>
          <p:nvPr/>
        </p:nvSpPr>
        <p:spPr>
          <a:xfrm flipV="1">
            <a:off x="6081251" y="4357802"/>
            <a:ext cx="2074087" cy="1538044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1B000822-AEC4-32B7-6DE1-63DF0AF9A15B}"/>
              </a:ext>
            </a:extLst>
          </p:cNvPr>
          <p:cNvSpPr/>
          <p:nvPr/>
        </p:nvSpPr>
        <p:spPr>
          <a:xfrm flipV="1">
            <a:off x="6093271" y="4563576"/>
            <a:ext cx="521223" cy="1339901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C6C200A9-8C07-FACF-4E79-60437FDA3430}"/>
              </a:ext>
            </a:extLst>
          </p:cNvPr>
          <p:cNvSpPr/>
          <p:nvPr/>
        </p:nvSpPr>
        <p:spPr>
          <a:xfrm flipH="1" flipV="1">
            <a:off x="5460999" y="4322584"/>
            <a:ext cx="628068" cy="1611222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05F9F1DC-BC10-B783-AFB6-811CA2A15CB8}"/>
              </a:ext>
            </a:extLst>
          </p:cNvPr>
          <p:cNvSpPr/>
          <p:nvPr/>
        </p:nvSpPr>
        <p:spPr>
          <a:xfrm flipH="1" flipV="1">
            <a:off x="3839924" y="4352075"/>
            <a:ext cx="2248647" cy="1537937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Male">
            <a:extLst>
              <a:ext uri="{FF2B5EF4-FFF2-40B4-BE49-F238E27FC236}">
                <a16:creationId xmlns:a16="http://schemas.microsoft.com/office/drawing/2014/main" id="{633D0320-77B1-C946-7790-05215C0DB180}"/>
              </a:ext>
            </a:extLst>
          </p:cNvPr>
          <p:cNvSpPr/>
          <p:nvPr/>
        </p:nvSpPr>
        <p:spPr>
          <a:xfrm>
            <a:off x="5812370" y="5187675"/>
            <a:ext cx="567192" cy="1530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" name="Notebook">
            <a:extLst>
              <a:ext uri="{FF2B5EF4-FFF2-40B4-BE49-F238E27FC236}">
                <a16:creationId xmlns:a16="http://schemas.microsoft.com/office/drawing/2014/main" id="{EE569E38-0968-261A-600A-697B71666AA8}"/>
              </a:ext>
            </a:extLst>
          </p:cNvPr>
          <p:cNvSpPr/>
          <p:nvPr/>
        </p:nvSpPr>
        <p:spPr>
          <a:xfrm>
            <a:off x="7762952" y="3751415"/>
            <a:ext cx="1006036" cy="563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952" y="0"/>
                </a:moveTo>
                <a:cubicBezTo>
                  <a:pt x="1421" y="0"/>
                  <a:pt x="1439" y="771"/>
                  <a:pt x="1439" y="1718"/>
                </a:cubicBezTo>
                <a:lnTo>
                  <a:pt x="1439" y="19328"/>
                </a:lnTo>
                <a:lnTo>
                  <a:pt x="0" y="19328"/>
                </a:lnTo>
                <a:cubicBezTo>
                  <a:pt x="0" y="19328"/>
                  <a:pt x="0" y="19890"/>
                  <a:pt x="0" y="20529"/>
                </a:cubicBezTo>
                <a:cubicBezTo>
                  <a:pt x="0" y="21600"/>
                  <a:pt x="190" y="21599"/>
                  <a:pt x="896" y="21599"/>
                </a:cubicBezTo>
                <a:lnTo>
                  <a:pt x="10332" y="21599"/>
                </a:lnTo>
                <a:lnTo>
                  <a:pt x="11268" y="21599"/>
                </a:lnTo>
                <a:lnTo>
                  <a:pt x="20704" y="21599"/>
                </a:lnTo>
                <a:cubicBezTo>
                  <a:pt x="21367" y="21599"/>
                  <a:pt x="21600" y="21600"/>
                  <a:pt x="21600" y="20529"/>
                </a:cubicBezTo>
                <a:cubicBezTo>
                  <a:pt x="21600" y="19890"/>
                  <a:pt x="21600" y="19328"/>
                  <a:pt x="21600" y="19328"/>
                </a:cubicBezTo>
                <a:lnTo>
                  <a:pt x="20161" y="19328"/>
                </a:lnTo>
                <a:lnTo>
                  <a:pt x="20161" y="1718"/>
                </a:lnTo>
                <a:cubicBezTo>
                  <a:pt x="20161" y="771"/>
                  <a:pt x="20196" y="0"/>
                  <a:pt x="19665" y="0"/>
                </a:cubicBezTo>
                <a:lnTo>
                  <a:pt x="1952" y="0"/>
                </a:lnTo>
                <a:close/>
                <a:moveTo>
                  <a:pt x="2475" y="1849"/>
                </a:moveTo>
                <a:lnTo>
                  <a:pt x="19125" y="1849"/>
                </a:lnTo>
                <a:lnTo>
                  <a:pt x="19125" y="19328"/>
                </a:lnTo>
                <a:lnTo>
                  <a:pt x="11268" y="19328"/>
                </a:lnTo>
                <a:lnTo>
                  <a:pt x="10332" y="19328"/>
                </a:lnTo>
                <a:lnTo>
                  <a:pt x="2475" y="19328"/>
                </a:lnTo>
                <a:lnTo>
                  <a:pt x="2475" y="1849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" name="Phone">
            <a:extLst>
              <a:ext uri="{FF2B5EF4-FFF2-40B4-BE49-F238E27FC236}">
                <a16:creationId xmlns:a16="http://schemas.microsoft.com/office/drawing/2014/main" id="{FA711757-C246-3BB8-2F46-F64D9F2D7599}"/>
              </a:ext>
            </a:extLst>
          </p:cNvPr>
          <p:cNvSpPr/>
          <p:nvPr/>
        </p:nvSpPr>
        <p:spPr>
          <a:xfrm>
            <a:off x="6608971" y="3495775"/>
            <a:ext cx="521917" cy="1074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8" y="0"/>
                </a:moveTo>
                <a:cubicBezTo>
                  <a:pt x="934" y="0"/>
                  <a:pt x="0" y="453"/>
                  <a:pt x="0" y="1004"/>
                </a:cubicBezTo>
                <a:lnTo>
                  <a:pt x="0" y="20596"/>
                </a:lnTo>
                <a:cubicBezTo>
                  <a:pt x="0" y="21152"/>
                  <a:pt x="934" y="21600"/>
                  <a:pt x="2068" y="21600"/>
                </a:cubicBezTo>
                <a:lnTo>
                  <a:pt x="19532" y="21600"/>
                </a:lnTo>
                <a:cubicBezTo>
                  <a:pt x="20666" y="21600"/>
                  <a:pt x="21600" y="21147"/>
                  <a:pt x="21600" y="20596"/>
                </a:cubicBezTo>
                <a:lnTo>
                  <a:pt x="21600" y="1004"/>
                </a:lnTo>
                <a:cubicBezTo>
                  <a:pt x="21600" y="453"/>
                  <a:pt x="20677" y="0"/>
                  <a:pt x="19532" y="0"/>
                </a:cubicBezTo>
                <a:lnTo>
                  <a:pt x="2068" y="0"/>
                </a:lnTo>
                <a:close/>
                <a:moveTo>
                  <a:pt x="9142" y="1350"/>
                </a:moveTo>
                <a:lnTo>
                  <a:pt x="12468" y="1350"/>
                </a:lnTo>
                <a:cubicBezTo>
                  <a:pt x="12758" y="1350"/>
                  <a:pt x="12990" y="1463"/>
                  <a:pt x="12990" y="1604"/>
                </a:cubicBezTo>
                <a:cubicBezTo>
                  <a:pt x="12990" y="1744"/>
                  <a:pt x="12758" y="1858"/>
                  <a:pt x="12468" y="1858"/>
                </a:cubicBezTo>
                <a:lnTo>
                  <a:pt x="9142" y="1858"/>
                </a:lnTo>
                <a:cubicBezTo>
                  <a:pt x="8853" y="1858"/>
                  <a:pt x="8621" y="1744"/>
                  <a:pt x="8621" y="1604"/>
                </a:cubicBezTo>
                <a:cubicBezTo>
                  <a:pt x="8621" y="1463"/>
                  <a:pt x="8853" y="1350"/>
                  <a:pt x="9142" y="1350"/>
                </a:cubicBezTo>
                <a:close/>
                <a:moveTo>
                  <a:pt x="1477" y="2927"/>
                </a:moveTo>
                <a:lnTo>
                  <a:pt x="20123" y="2927"/>
                </a:lnTo>
                <a:lnTo>
                  <a:pt x="20123" y="18985"/>
                </a:lnTo>
                <a:lnTo>
                  <a:pt x="1477" y="18985"/>
                </a:lnTo>
                <a:lnTo>
                  <a:pt x="1477" y="2927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" name="Credit Card">
            <a:extLst>
              <a:ext uri="{FF2B5EF4-FFF2-40B4-BE49-F238E27FC236}">
                <a16:creationId xmlns:a16="http://schemas.microsoft.com/office/drawing/2014/main" id="{D9A32D7E-A9CC-DE1C-94E5-B17783683994}"/>
              </a:ext>
            </a:extLst>
          </p:cNvPr>
          <p:cNvSpPr/>
          <p:nvPr/>
        </p:nvSpPr>
        <p:spPr>
          <a:xfrm>
            <a:off x="5015991" y="3720434"/>
            <a:ext cx="960914" cy="625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5" y="0"/>
                </a:moveTo>
                <a:cubicBezTo>
                  <a:pt x="678" y="0"/>
                  <a:pt x="0" y="1042"/>
                  <a:pt x="0" y="2327"/>
                </a:cubicBezTo>
                <a:lnTo>
                  <a:pt x="0" y="19273"/>
                </a:lnTo>
                <a:cubicBezTo>
                  <a:pt x="0" y="20558"/>
                  <a:pt x="678" y="21600"/>
                  <a:pt x="1515" y="21600"/>
                </a:cubicBezTo>
                <a:lnTo>
                  <a:pt x="20085" y="21600"/>
                </a:lnTo>
                <a:cubicBezTo>
                  <a:pt x="20922" y="21600"/>
                  <a:pt x="21600" y="20558"/>
                  <a:pt x="21600" y="19273"/>
                </a:cubicBezTo>
                <a:lnTo>
                  <a:pt x="21600" y="2327"/>
                </a:lnTo>
                <a:cubicBezTo>
                  <a:pt x="21600" y="1042"/>
                  <a:pt x="20922" y="0"/>
                  <a:pt x="20085" y="0"/>
                </a:cubicBezTo>
                <a:lnTo>
                  <a:pt x="1515" y="0"/>
                </a:lnTo>
                <a:close/>
                <a:moveTo>
                  <a:pt x="2576" y="7104"/>
                </a:moveTo>
                <a:lnTo>
                  <a:pt x="2756" y="7104"/>
                </a:lnTo>
                <a:lnTo>
                  <a:pt x="2756" y="8874"/>
                </a:lnTo>
                <a:lnTo>
                  <a:pt x="1451" y="8874"/>
                </a:lnTo>
                <a:lnTo>
                  <a:pt x="1451" y="8832"/>
                </a:lnTo>
                <a:cubicBezTo>
                  <a:pt x="1451" y="7879"/>
                  <a:pt x="1955" y="7104"/>
                  <a:pt x="2576" y="7104"/>
                </a:cubicBezTo>
                <a:close/>
                <a:moveTo>
                  <a:pt x="3071" y="7104"/>
                </a:moveTo>
                <a:lnTo>
                  <a:pt x="4765" y="7104"/>
                </a:lnTo>
                <a:cubicBezTo>
                  <a:pt x="5385" y="7104"/>
                  <a:pt x="5889" y="7879"/>
                  <a:pt x="5889" y="8832"/>
                </a:cubicBezTo>
                <a:lnTo>
                  <a:pt x="5889" y="8874"/>
                </a:lnTo>
                <a:lnTo>
                  <a:pt x="3071" y="8874"/>
                </a:lnTo>
                <a:lnTo>
                  <a:pt x="3071" y="7104"/>
                </a:lnTo>
                <a:close/>
                <a:moveTo>
                  <a:pt x="1451" y="9356"/>
                </a:moveTo>
                <a:lnTo>
                  <a:pt x="2756" y="9356"/>
                </a:lnTo>
                <a:lnTo>
                  <a:pt x="2756" y="10879"/>
                </a:lnTo>
                <a:lnTo>
                  <a:pt x="1451" y="10879"/>
                </a:lnTo>
                <a:lnTo>
                  <a:pt x="1451" y="9356"/>
                </a:lnTo>
                <a:close/>
                <a:moveTo>
                  <a:pt x="3071" y="9356"/>
                </a:moveTo>
                <a:lnTo>
                  <a:pt x="4236" y="9356"/>
                </a:lnTo>
                <a:lnTo>
                  <a:pt x="4236" y="10879"/>
                </a:lnTo>
                <a:lnTo>
                  <a:pt x="3071" y="10879"/>
                </a:lnTo>
                <a:lnTo>
                  <a:pt x="3071" y="9356"/>
                </a:lnTo>
                <a:close/>
                <a:moveTo>
                  <a:pt x="4550" y="9356"/>
                </a:moveTo>
                <a:lnTo>
                  <a:pt x="5889" y="9356"/>
                </a:lnTo>
                <a:lnTo>
                  <a:pt x="5889" y="10879"/>
                </a:lnTo>
                <a:lnTo>
                  <a:pt x="4550" y="10879"/>
                </a:lnTo>
                <a:lnTo>
                  <a:pt x="4550" y="9356"/>
                </a:lnTo>
                <a:close/>
                <a:moveTo>
                  <a:pt x="1451" y="11362"/>
                </a:moveTo>
                <a:lnTo>
                  <a:pt x="2756" y="11362"/>
                </a:lnTo>
                <a:lnTo>
                  <a:pt x="2756" y="13121"/>
                </a:lnTo>
                <a:lnTo>
                  <a:pt x="2576" y="13121"/>
                </a:lnTo>
                <a:cubicBezTo>
                  <a:pt x="1955" y="13121"/>
                  <a:pt x="1451" y="12349"/>
                  <a:pt x="1451" y="11395"/>
                </a:cubicBezTo>
                <a:lnTo>
                  <a:pt x="1451" y="11362"/>
                </a:lnTo>
                <a:close/>
                <a:moveTo>
                  <a:pt x="3071" y="11362"/>
                </a:moveTo>
                <a:lnTo>
                  <a:pt x="4236" y="11362"/>
                </a:lnTo>
                <a:lnTo>
                  <a:pt x="4236" y="13121"/>
                </a:lnTo>
                <a:lnTo>
                  <a:pt x="3071" y="13121"/>
                </a:lnTo>
                <a:lnTo>
                  <a:pt x="3071" y="11362"/>
                </a:lnTo>
                <a:close/>
                <a:moveTo>
                  <a:pt x="4550" y="11362"/>
                </a:moveTo>
                <a:lnTo>
                  <a:pt x="5889" y="11362"/>
                </a:lnTo>
                <a:lnTo>
                  <a:pt x="5889" y="11395"/>
                </a:lnTo>
                <a:cubicBezTo>
                  <a:pt x="5889" y="12349"/>
                  <a:pt x="5385" y="13121"/>
                  <a:pt x="4765" y="13121"/>
                </a:cubicBezTo>
                <a:lnTo>
                  <a:pt x="4550" y="13121"/>
                </a:lnTo>
                <a:lnTo>
                  <a:pt x="4550" y="11362"/>
                </a:lnTo>
                <a:close/>
                <a:moveTo>
                  <a:pt x="1662" y="16421"/>
                </a:moveTo>
                <a:lnTo>
                  <a:pt x="2082" y="16421"/>
                </a:lnTo>
                <a:cubicBezTo>
                  <a:pt x="2162" y="16421"/>
                  <a:pt x="2224" y="16520"/>
                  <a:pt x="2224" y="16647"/>
                </a:cubicBezTo>
                <a:lnTo>
                  <a:pt x="2224" y="17908"/>
                </a:lnTo>
                <a:cubicBezTo>
                  <a:pt x="2224" y="18015"/>
                  <a:pt x="2157" y="18113"/>
                  <a:pt x="2084" y="18113"/>
                </a:cubicBezTo>
                <a:lnTo>
                  <a:pt x="1659" y="18113"/>
                </a:lnTo>
                <a:cubicBezTo>
                  <a:pt x="1586" y="18113"/>
                  <a:pt x="1523" y="18012"/>
                  <a:pt x="1523" y="17898"/>
                </a:cubicBezTo>
                <a:lnTo>
                  <a:pt x="1523" y="16639"/>
                </a:lnTo>
                <a:cubicBezTo>
                  <a:pt x="1523" y="16520"/>
                  <a:pt x="1586" y="16421"/>
                  <a:pt x="1662" y="16421"/>
                </a:cubicBezTo>
                <a:close/>
                <a:moveTo>
                  <a:pt x="2613" y="16421"/>
                </a:moveTo>
                <a:lnTo>
                  <a:pt x="2626" y="16421"/>
                </a:lnTo>
                <a:lnTo>
                  <a:pt x="2952" y="16421"/>
                </a:lnTo>
                <a:lnTo>
                  <a:pt x="2952" y="17898"/>
                </a:lnTo>
                <a:lnTo>
                  <a:pt x="3092" y="17898"/>
                </a:lnTo>
                <a:lnTo>
                  <a:pt x="3092" y="17490"/>
                </a:lnTo>
                <a:lnTo>
                  <a:pt x="3092" y="17467"/>
                </a:lnTo>
                <a:cubicBezTo>
                  <a:pt x="3094" y="17393"/>
                  <a:pt x="3122" y="17345"/>
                  <a:pt x="3163" y="17345"/>
                </a:cubicBezTo>
                <a:cubicBezTo>
                  <a:pt x="3206" y="17345"/>
                  <a:pt x="3234" y="17393"/>
                  <a:pt x="3234" y="17464"/>
                </a:cubicBezTo>
                <a:lnTo>
                  <a:pt x="3234" y="17488"/>
                </a:lnTo>
                <a:lnTo>
                  <a:pt x="3234" y="17994"/>
                </a:lnTo>
                <a:cubicBezTo>
                  <a:pt x="3234" y="18065"/>
                  <a:pt x="3206" y="18113"/>
                  <a:pt x="3168" y="18113"/>
                </a:cubicBezTo>
                <a:lnTo>
                  <a:pt x="2626" y="18113"/>
                </a:lnTo>
                <a:lnTo>
                  <a:pt x="2613" y="18113"/>
                </a:lnTo>
                <a:cubicBezTo>
                  <a:pt x="2565" y="18113"/>
                  <a:pt x="2533" y="18070"/>
                  <a:pt x="2533" y="18006"/>
                </a:cubicBezTo>
                <a:cubicBezTo>
                  <a:pt x="2533" y="17940"/>
                  <a:pt x="2565" y="17897"/>
                  <a:pt x="2613" y="17898"/>
                </a:cubicBezTo>
                <a:lnTo>
                  <a:pt x="2626" y="17898"/>
                </a:lnTo>
                <a:lnTo>
                  <a:pt x="2812" y="17898"/>
                </a:lnTo>
                <a:lnTo>
                  <a:pt x="2812" y="16639"/>
                </a:lnTo>
                <a:lnTo>
                  <a:pt x="2626" y="16639"/>
                </a:lnTo>
                <a:lnTo>
                  <a:pt x="2613" y="16639"/>
                </a:lnTo>
                <a:cubicBezTo>
                  <a:pt x="2565" y="16637"/>
                  <a:pt x="2533" y="16594"/>
                  <a:pt x="2533" y="16530"/>
                </a:cubicBezTo>
                <a:cubicBezTo>
                  <a:pt x="2533" y="16464"/>
                  <a:pt x="2565" y="16421"/>
                  <a:pt x="2613" y="16421"/>
                </a:cubicBezTo>
                <a:close/>
                <a:moveTo>
                  <a:pt x="3619" y="16421"/>
                </a:moveTo>
                <a:lnTo>
                  <a:pt x="3635" y="16421"/>
                </a:lnTo>
                <a:lnTo>
                  <a:pt x="4099" y="16421"/>
                </a:lnTo>
                <a:cubicBezTo>
                  <a:pt x="4182" y="16421"/>
                  <a:pt x="4244" y="16517"/>
                  <a:pt x="4244" y="16647"/>
                </a:cubicBezTo>
                <a:lnTo>
                  <a:pt x="4243" y="17158"/>
                </a:lnTo>
                <a:cubicBezTo>
                  <a:pt x="4243" y="17285"/>
                  <a:pt x="4182" y="17379"/>
                  <a:pt x="4101" y="17379"/>
                </a:cubicBezTo>
                <a:lnTo>
                  <a:pt x="3685" y="17379"/>
                </a:lnTo>
                <a:lnTo>
                  <a:pt x="3685" y="17898"/>
                </a:lnTo>
                <a:lnTo>
                  <a:pt x="4148" y="17898"/>
                </a:lnTo>
                <a:lnTo>
                  <a:pt x="4163" y="17898"/>
                </a:lnTo>
                <a:cubicBezTo>
                  <a:pt x="4213" y="17898"/>
                  <a:pt x="4243" y="17940"/>
                  <a:pt x="4243" y="18006"/>
                </a:cubicBezTo>
                <a:cubicBezTo>
                  <a:pt x="4243" y="18070"/>
                  <a:pt x="4213" y="18113"/>
                  <a:pt x="4165" y="18113"/>
                </a:cubicBezTo>
                <a:lnTo>
                  <a:pt x="4150" y="18113"/>
                </a:lnTo>
                <a:lnTo>
                  <a:pt x="3540" y="18113"/>
                </a:lnTo>
                <a:lnTo>
                  <a:pt x="3540" y="17379"/>
                </a:lnTo>
                <a:cubicBezTo>
                  <a:pt x="3540" y="17252"/>
                  <a:pt x="3603" y="17158"/>
                  <a:pt x="3685" y="17158"/>
                </a:cubicBezTo>
                <a:lnTo>
                  <a:pt x="4099" y="17158"/>
                </a:lnTo>
                <a:lnTo>
                  <a:pt x="4099" y="16637"/>
                </a:lnTo>
                <a:lnTo>
                  <a:pt x="3635" y="16637"/>
                </a:lnTo>
                <a:lnTo>
                  <a:pt x="3619" y="16637"/>
                </a:lnTo>
                <a:cubicBezTo>
                  <a:pt x="3573" y="16637"/>
                  <a:pt x="3540" y="16594"/>
                  <a:pt x="3540" y="16530"/>
                </a:cubicBezTo>
                <a:cubicBezTo>
                  <a:pt x="3540" y="16464"/>
                  <a:pt x="3571" y="16421"/>
                  <a:pt x="3619" y="16421"/>
                </a:cubicBezTo>
                <a:close/>
                <a:moveTo>
                  <a:pt x="4628" y="16421"/>
                </a:moveTo>
                <a:lnTo>
                  <a:pt x="4643" y="16421"/>
                </a:lnTo>
                <a:lnTo>
                  <a:pt x="5107" y="16421"/>
                </a:lnTo>
                <a:cubicBezTo>
                  <a:pt x="5184" y="16421"/>
                  <a:pt x="5246" y="16506"/>
                  <a:pt x="5246" y="16608"/>
                </a:cubicBezTo>
                <a:lnTo>
                  <a:pt x="5246" y="17080"/>
                </a:lnTo>
                <a:cubicBezTo>
                  <a:pt x="5246" y="17156"/>
                  <a:pt x="5232" y="17211"/>
                  <a:pt x="5195" y="17270"/>
                </a:cubicBezTo>
                <a:cubicBezTo>
                  <a:pt x="5237" y="17341"/>
                  <a:pt x="5249" y="17394"/>
                  <a:pt x="5249" y="17490"/>
                </a:cubicBezTo>
                <a:lnTo>
                  <a:pt x="5249" y="17898"/>
                </a:lnTo>
                <a:cubicBezTo>
                  <a:pt x="5249" y="18020"/>
                  <a:pt x="5189" y="18113"/>
                  <a:pt x="5109" y="18113"/>
                </a:cubicBezTo>
                <a:lnTo>
                  <a:pt x="4645" y="18113"/>
                </a:lnTo>
                <a:lnTo>
                  <a:pt x="4629" y="18113"/>
                </a:lnTo>
                <a:cubicBezTo>
                  <a:pt x="4581" y="18113"/>
                  <a:pt x="4548" y="18070"/>
                  <a:pt x="4548" y="18006"/>
                </a:cubicBezTo>
                <a:cubicBezTo>
                  <a:pt x="4548" y="17940"/>
                  <a:pt x="4582" y="17897"/>
                  <a:pt x="4628" y="17898"/>
                </a:cubicBezTo>
                <a:lnTo>
                  <a:pt x="4643" y="17898"/>
                </a:lnTo>
                <a:lnTo>
                  <a:pt x="5107" y="17898"/>
                </a:lnTo>
                <a:lnTo>
                  <a:pt x="5107" y="17508"/>
                </a:lnTo>
                <a:cubicBezTo>
                  <a:pt x="5109" y="17422"/>
                  <a:pt x="5083" y="17376"/>
                  <a:pt x="5033" y="17376"/>
                </a:cubicBezTo>
                <a:lnTo>
                  <a:pt x="4785" y="17376"/>
                </a:lnTo>
                <a:lnTo>
                  <a:pt x="4770" y="17376"/>
                </a:lnTo>
                <a:cubicBezTo>
                  <a:pt x="4722" y="17376"/>
                  <a:pt x="4690" y="17333"/>
                  <a:pt x="4690" y="17270"/>
                </a:cubicBezTo>
                <a:cubicBezTo>
                  <a:pt x="4690" y="17206"/>
                  <a:pt x="4723" y="17161"/>
                  <a:pt x="4770" y="17161"/>
                </a:cubicBezTo>
                <a:lnTo>
                  <a:pt x="4783" y="17161"/>
                </a:lnTo>
                <a:lnTo>
                  <a:pt x="5033" y="17161"/>
                </a:lnTo>
                <a:cubicBezTo>
                  <a:pt x="5081" y="17161"/>
                  <a:pt x="5106" y="17115"/>
                  <a:pt x="5106" y="17026"/>
                </a:cubicBezTo>
                <a:lnTo>
                  <a:pt x="5106" y="16637"/>
                </a:lnTo>
                <a:lnTo>
                  <a:pt x="4645" y="16637"/>
                </a:lnTo>
                <a:lnTo>
                  <a:pt x="4629" y="16637"/>
                </a:lnTo>
                <a:cubicBezTo>
                  <a:pt x="4581" y="16637"/>
                  <a:pt x="4548" y="16594"/>
                  <a:pt x="4548" y="16530"/>
                </a:cubicBezTo>
                <a:cubicBezTo>
                  <a:pt x="4548" y="16464"/>
                  <a:pt x="4582" y="16421"/>
                  <a:pt x="4628" y="16421"/>
                </a:cubicBezTo>
                <a:close/>
                <a:moveTo>
                  <a:pt x="6648" y="16421"/>
                </a:moveTo>
                <a:cubicBezTo>
                  <a:pt x="6689" y="16421"/>
                  <a:pt x="6717" y="16469"/>
                  <a:pt x="6717" y="16541"/>
                </a:cubicBezTo>
                <a:lnTo>
                  <a:pt x="6717" y="16564"/>
                </a:lnTo>
                <a:lnTo>
                  <a:pt x="6717" y="17342"/>
                </a:lnTo>
                <a:lnTo>
                  <a:pt x="6994" y="17342"/>
                </a:lnTo>
                <a:lnTo>
                  <a:pt x="6994" y="16751"/>
                </a:lnTo>
                <a:lnTo>
                  <a:pt x="6994" y="16727"/>
                </a:lnTo>
                <a:cubicBezTo>
                  <a:pt x="6996" y="16656"/>
                  <a:pt x="7023" y="16608"/>
                  <a:pt x="7067" y="16608"/>
                </a:cubicBezTo>
                <a:cubicBezTo>
                  <a:pt x="7108" y="16608"/>
                  <a:pt x="7136" y="16656"/>
                  <a:pt x="7136" y="16727"/>
                </a:cubicBezTo>
                <a:lnTo>
                  <a:pt x="7136" y="16751"/>
                </a:lnTo>
                <a:lnTo>
                  <a:pt x="7136" y="17342"/>
                </a:lnTo>
                <a:cubicBezTo>
                  <a:pt x="7185" y="17352"/>
                  <a:pt x="7208" y="17385"/>
                  <a:pt x="7208" y="17449"/>
                </a:cubicBezTo>
                <a:cubicBezTo>
                  <a:pt x="7208" y="17504"/>
                  <a:pt x="7176" y="17558"/>
                  <a:pt x="7144" y="17558"/>
                </a:cubicBezTo>
                <a:lnTo>
                  <a:pt x="7138" y="17558"/>
                </a:lnTo>
                <a:lnTo>
                  <a:pt x="7138" y="17968"/>
                </a:lnTo>
                <a:lnTo>
                  <a:pt x="7138" y="17991"/>
                </a:lnTo>
                <a:cubicBezTo>
                  <a:pt x="7136" y="18065"/>
                  <a:pt x="7108" y="18113"/>
                  <a:pt x="7067" y="18113"/>
                </a:cubicBezTo>
                <a:cubicBezTo>
                  <a:pt x="7023" y="18113"/>
                  <a:pt x="6996" y="18065"/>
                  <a:pt x="6996" y="17994"/>
                </a:cubicBezTo>
                <a:lnTo>
                  <a:pt x="6996" y="17970"/>
                </a:lnTo>
                <a:lnTo>
                  <a:pt x="6996" y="17560"/>
                </a:lnTo>
                <a:lnTo>
                  <a:pt x="6577" y="17560"/>
                </a:lnTo>
                <a:lnTo>
                  <a:pt x="6577" y="16569"/>
                </a:lnTo>
                <a:lnTo>
                  <a:pt x="6577" y="16546"/>
                </a:lnTo>
                <a:cubicBezTo>
                  <a:pt x="6577" y="16470"/>
                  <a:pt x="6605" y="16421"/>
                  <a:pt x="6648" y="16421"/>
                </a:cubicBezTo>
                <a:close/>
                <a:moveTo>
                  <a:pt x="8592" y="16421"/>
                </a:moveTo>
                <a:lnTo>
                  <a:pt x="8663" y="16421"/>
                </a:lnTo>
                <a:cubicBezTo>
                  <a:pt x="8704" y="16421"/>
                  <a:pt x="8735" y="16469"/>
                  <a:pt x="8735" y="16530"/>
                </a:cubicBezTo>
                <a:cubicBezTo>
                  <a:pt x="8735" y="16591"/>
                  <a:pt x="8711" y="16629"/>
                  <a:pt x="8664" y="16634"/>
                </a:cubicBezTo>
                <a:lnTo>
                  <a:pt x="8664" y="17337"/>
                </a:lnTo>
                <a:lnTo>
                  <a:pt x="9156" y="17337"/>
                </a:lnTo>
                <a:cubicBezTo>
                  <a:pt x="9197" y="17337"/>
                  <a:pt x="9223" y="17385"/>
                  <a:pt x="9223" y="17454"/>
                </a:cubicBezTo>
                <a:lnTo>
                  <a:pt x="9223" y="18001"/>
                </a:lnTo>
                <a:cubicBezTo>
                  <a:pt x="9223" y="18067"/>
                  <a:pt x="9194" y="18113"/>
                  <a:pt x="9149" y="18113"/>
                </a:cubicBezTo>
                <a:lnTo>
                  <a:pt x="8597" y="18113"/>
                </a:lnTo>
                <a:cubicBezTo>
                  <a:pt x="8555" y="18113"/>
                  <a:pt x="8522" y="18065"/>
                  <a:pt x="8522" y="18004"/>
                </a:cubicBezTo>
                <a:lnTo>
                  <a:pt x="8522" y="16525"/>
                </a:lnTo>
                <a:cubicBezTo>
                  <a:pt x="8522" y="16467"/>
                  <a:pt x="8554" y="16421"/>
                  <a:pt x="8592" y="16421"/>
                </a:cubicBezTo>
                <a:close/>
                <a:moveTo>
                  <a:pt x="9608" y="16421"/>
                </a:moveTo>
                <a:lnTo>
                  <a:pt x="10233" y="16421"/>
                </a:lnTo>
                <a:lnTo>
                  <a:pt x="10235" y="17078"/>
                </a:lnTo>
                <a:cubicBezTo>
                  <a:pt x="10235" y="17121"/>
                  <a:pt x="10228" y="17146"/>
                  <a:pt x="10208" y="17171"/>
                </a:cubicBezTo>
                <a:lnTo>
                  <a:pt x="9983" y="17467"/>
                </a:lnTo>
                <a:cubicBezTo>
                  <a:pt x="9964" y="17495"/>
                  <a:pt x="9956" y="17517"/>
                  <a:pt x="9956" y="17555"/>
                </a:cubicBezTo>
                <a:lnTo>
                  <a:pt x="9956" y="17968"/>
                </a:lnTo>
                <a:lnTo>
                  <a:pt x="9956" y="17991"/>
                </a:lnTo>
                <a:cubicBezTo>
                  <a:pt x="9956" y="18065"/>
                  <a:pt x="9927" y="18113"/>
                  <a:pt x="9885" y="18113"/>
                </a:cubicBezTo>
                <a:cubicBezTo>
                  <a:pt x="9844" y="18113"/>
                  <a:pt x="9816" y="18065"/>
                  <a:pt x="9816" y="17994"/>
                </a:cubicBezTo>
                <a:lnTo>
                  <a:pt x="9816" y="17970"/>
                </a:lnTo>
                <a:lnTo>
                  <a:pt x="9816" y="17454"/>
                </a:lnTo>
                <a:cubicBezTo>
                  <a:pt x="9816" y="17416"/>
                  <a:pt x="9822" y="17396"/>
                  <a:pt x="9840" y="17371"/>
                </a:cubicBezTo>
                <a:lnTo>
                  <a:pt x="10061" y="17078"/>
                </a:lnTo>
                <a:cubicBezTo>
                  <a:pt x="10091" y="17040"/>
                  <a:pt x="10095" y="17024"/>
                  <a:pt x="10095" y="16963"/>
                </a:cubicBezTo>
                <a:lnTo>
                  <a:pt x="10095" y="16637"/>
                </a:lnTo>
                <a:lnTo>
                  <a:pt x="9673" y="16637"/>
                </a:lnTo>
                <a:cubicBezTo>
                  <a:pt x="9666" y="16700"/>
                  <a:pt x="9643" y="16735"/>
                  <a:pt x="9605" y="16735"/>
                </a:cubicBezTo>
                <a:cubicBezTo>
                  <a:pt x="9564" y="16735"/>
                  <a:pt x="9534" y="16687"/>
                  <a:pt x="9534" y="16621"/>
                </a:cubicBezTo>
                <a:lnTo>
                  <a:pt x="9534" y="16608"/>
                </a:lnTo>
                <a:lnTo>
                  <a:pt x="9534" y="16548"/>
                </a:lnTo>
                <a:cubicBezTo>
                  <a:pt x="9534" y="16467"/>
                  <a:pt x="9561" y="16421"/>
                  <a:pt x="9608" y="16421"/>
                </a:cubicBezTo>
                <a:close/>
                <a:moveTo>
                  <a:pt x="11698" y="16421"/>
                </a:moveTo>
                <a:lnTo>
                  <a:pt x="11975" y="16421"/>
                </a:lnTo>
                <a:cubicBezTo>
                  <a:pt x="12016" y="16421"/>
                  <a:pt x="12047" y="16472"/>
                  <a:pt x="12047" y="16538"/>
                </a:cubicBezTo>
                <a:lnTo>
                  <a:pt x="12047" y="17161"/>
                </a:lnTo>
                <a:cubicBezTo>
                  <a:pt x="12137" y="17176"/>
                  <a:pt x="12187" y="17257"/>
                  <a:pt x="12187" y="17389"/>
                </a:cubicBezTo>
                <a:lnTo>
                  <a:pt x="12187" y="17895"/>
                </a:lnTo>
                <a:cubicBezTo>
                  <a:pt x="12187" y="18017"/>
                  <a:pt x="12123" y="18113"/>
                  <a:pt x="12047" y="18113"/>
                </a:cubicBezTo>
                <a:lnTo>
                  <a:pt x="11622" y="18113"/>
                </a:lnTo>
                <a:cubicBezTo>
                  <a:pt x="11549" y="18113"/>
                  <a:pt x="11487" y="18015"/>
                  <a:pt x="11487" y="17908"/>
                </a:cubicBezTo>
                <a:lnTo>
                  <a:pt x="11487" y="17379"/>
                </a:lnTo>
                <a:cubicBezTo>
                  <a:pt x="11487" y="17259"/>
                  <a:pt x="11544" y="17171"/>
                  <a:pt x="11625" y="17161"/>
                </a:cubicBezTo>
                <a:lnTo>
                  <a:pt x="11625" y="16538"/>
                </a:lnTo>
                <a:cubicBezTo>
                  <a:pt x="11625" y="16467"/>
                  <a:pt x="11655" y="16421"/>
                  <a:pt x="11698" y="16421"/>
                </a:cubicBezTo>
                <a:close/>
                <a:moveTo>
                  <a:pt x="12569" y="16421"/>
                </a:moveTo>
                <a:lnTo>
                  <a:pt x="13121" y="16421"/>
                </a:lnTo>
                <a:cubicBezTo>
                  <a:pt x="13165" y="16421"/>
                  <a:pt x="13196" y="16469"/>
                  <a:pt x="13196" y="16533"/>
                </a:cubicBezTo>
                <a:lnTo>
                  <a:pt x="13196" y="18012"/>
                </a:lnTo>
                <a:cubicBezTo>
                  <a:pt x="13196" y="18067"/>
                  <a:pt x="13166" y="18113"/>
                  <a:pt x="13128" y="18113"/>
                </a:cubicBezTo>
                <a:lnTo>
                  <a:pt x="13057" y="18113"/>
                </a:lnTo>
                <a:cubicBezTo>
                  <a:pt x="13016" y="18113"/>
                  <a:pt x="12983" y="18065"/>
                  <a:pt x="12983" y="18004"/>
                </a:cubicBezTo>
                <a:cubicBezTo>
                  <a:pt x="12983" y="17943"/>
                  <a:pt x="13009" y="17908"/>
                  <a:pt x="13056" y="17900"/>
                </a:cubicBezTo>
                <a:lnTo>
                  <a:pt x="13056" y="17194"/>
                </a:lnTo>
                <a:lnTo>
                  <a:pt x="12564" y="17194"/>
                </a:lnTo>
                <a:cubicBezTo>
                  <a:pt x="12523" y="17194"/>
                  <a:pt x="12495" y="17149"/>
                  <a:pt x="12495" y="17078"/>
                </a:cubicBezTo>
                <a:lnTo>
                  <a:pt x="12495" y="16533"/>
                </a:lnTo>
                <a:cubicBezTo>
                  <a:pt x="12495" y="16467"/>
                  <a:pt x="12526" y="16421"/>
                  <a:pt x="12569" y="16421"/>
                </a:cubicBezTo>
                <a:close/>
                <a:moveTo>
                  <a:pt x="13645" y="16421"/>
                </a:moveTo>
                <a:lnTo>
                  <a:pt x="14064" y="16421"/>
                </a:lnTo>
                <a:cubicBezTo>
                  <a:pt x="14143" y="16421"/>
                  <a:pt x="14206" y="16520"/>
                  <a:pt x="14206" y="16647"/>
                </a:cubicBezTo>
                <a:lnTo>
                  <a:pt x="14206" y="17908"/>
                </a:lnTo>
                <a:cubicBezTo>
                  <a:pt x="14206" y="18015"/>
                  <a:pt x="14138" y="18113"/>
                  <a:pt x="14066" y="18113"/>
                </a:cubicBezTo>
                <a:lnTo>
                  <a:pt x="13642" y="18113"/>
                </a:lnTo>
                <a:cubicBezTo>
                  <a:pt x="13569" y="18113"/>
                  <a:pt x="13505" y="18012"/>
                  <a:pt x="13505" y="17898"/>
                </a:cubicBezTo>
                <a:lnTo>
                  <a:pt x="13505" y="16639"/>
                </a:lnTo>
                <a:cubicBezTo>
                  <a:pt x="13505" y="16520"/>
                  <a:pt x="13569" y="16421"/>
                  <a:pt x="13645" y="16421"/>
                </a:cubicBezTo>
                <a:close/>
                <a:moveTo>
                  <a:pt x="14594" y="16421"/>
                </a:moveTo>
                <a:lnTo>
                  <a:pt x="14609" y="16421"/>
                </a:lnTo>
                <a:lnTo>
                  <a:pt x="14935" y="16421"/>
                </a:lnTo>
                <a:lnTo>
                  <a:pt x="14935" y="17898"/>
                </a:lnTo>
                <a:lnTo>
                  <a:pt x="15074" y="17898"/>
                </a:lnTo>
                <a:lnTo>
                  <a:pt x="15074" y="17490"/>
                </a:lnTo>
                <a:lnTo>
                  <a:pt x="15074" y="17467"/>
                </a:lnTo>
                <a:cubicBezTo>
                  <a:pt x="15076" y="17393"/>
                  <a:pt x="15103" y="17345"/>
                  <a:pt x="15145" y="17345"/>
                </a:cubicBezTo>
                <a:cubicBezTo>
                  <a:pt x="15188" y="17345"/>
                  <a:pt x="15216" y="17393"/>
                  <a:pt x="15216" y="17464"/>
                </a:cubicBezTo>
                <a:lnTo>
                  <a:pt x="15216" y="17488"/>
                </a:lnTo>
                <a:lnTo>
                  <a:pt x="15216" y="17994"/>
                </a:lnTo>
                <a:cubicBezTo>
                  <a:pt x="15216" y="18065"/>
                  <a:pt x="15188" y="18113"/>
                  <a:pt x="15150" y="18113"/>
                </a:cubicBezTo>
                <a:lnTo>
                  <a:pt x="14609" y="18113"/>
                </a:lnTo>
                <a:lnTo>
                  <a:pt x="14594" y="18113"/>
                </a:lnTo>
                <a:cubicBezTo>
                  <a:pt x="14546" y="18113"/>
                  <a:pt x="14515" y="18070"/>
                  <a:pt x="14515" y="18006"/>
                </a:cubicBezTo>
                <a:cubicBezTo>
                  <a:pt x="14515" y="17940"/>
                  <a:pt x="14546" y="17897"/>
                  <a:pt x="14594" y="17898"/>
                </a:cubicBezTo>
                <a:lnTo>
                  <a:pt x="14609" y="17898"/>
                </a:lnTo>
                <a:lnTo>
                  <a:pt x="14794" y="17898"/>
                </a:lnTo>
                <a:lnTo>
                  <a:pt x="14794" y="16639"/>
                </a:lnTo>
                <a:lnTo>
                  <a:pt x="14609" y="16639"/>
                </a:lnTo>
                <a:lnTo>
                  <a:pt x="14594" y="16639"/>
                </a:lnTo>
                <a:cubicBezTo>
                  <a:pt x="14546" y="16637"/>
                  <a:pt x="14515" y="16594"/>
                  <a:pt x="14515" y="16530"/>
                </a:cubicBezTo>
                <a:cubicBezTo>
                  <a:pt x="14515" y="16464"/>
                  <a:pt x="14546" y="16421"/>
                  <a:pt x="14594" y="16421"/>
                </a:cubicBezTo>
                <a:close/>
                <a:moveTo>
                  <a:pt x="16545" y="16421"/>
                </a:moveTo>
                <a:lnTo>
                  <a:pt x="16560" y="16421"/>
                </a:lnTo>
                <a:lnTo>
                  <a:pt x="17025" y="16421"/>
                </a:lnTo>
                <a:cubicBezTo>
                  <a:pt x="17107" y="16421"/>
                  <a:pt x="17168" y="16517"/>
                  <a:pt x="17168" y="16647"/>
                </a:cubicBezTo>
                <a:lnTo>
                  <a:pt x="17168" y="17158"/>
                </a:lnTo>
                <a:cubicBezTo>
                  <a:pt x="17168" y="17285"/>
                  <a:pt x="17107" y="17379"/>
                  <a:pt x="17026" y="17379"/>
                </a:cubicBezTo>
                <a:lnTo>
                  <a:pt x="16609" y="17379"/>
                </a:lnTo>
                <a:lnTo>
                  <a:pt x="16609" y="17898"/>
                </a:lnTo>
                <a:lnTo>
                  <a:pt x="17074" y="17898"/>
                </a:lnTo>
                <a:lnTo>
                  <a:pt x="17087" y="17898"/>
                </a:lnTo>
                <a:cubicBezTo>
                  <a:pt x="17137" y="17898"/>
                  <a:pt x="17168" y="17940"/>
                  <a:pt x="17168" y="18006"/>
                </a:cubicBezTo>
                <a:cubicBezTo>
                  <a:pt x="17168" y="18070"/>
                  <a:pt x="17137" y="18113"/>
                  <a:pt x="17089" y="18113"/>
                </a:cubicBezTo>
                <a:lnTo>
                  <a:pt x="17075" y="18113"/>
                </a:lnTo>
                <a:lnTo>
                  <a:pt x="16466" y="18113"/>
                </a:lnTo>
                <a:lnTo>
                  <a:pt x="16466" y="17379"/>
                </a:lnTo>
                <a:cubicBezTo>
                  <a:pt x="16466" y="17252"/>
                  <a:pt x="16527" y="17158"/>
                  <a:pt x="16609" y="17158"/>
                </a:cubicBezTo>
                <a:lnTo>
                  <a:pt x="17025" y="17158"/>
                </a:lnTo>
                <a:lnTo>
                  <a:pt x="17025" y="16637"/>
                </a:lnTo>
                <a:lnTo>
                  <a:pt x="16560" y="16637"/>
                </a:lnTo>
                <a:lnTo>
                  <a:pt x="16545" y="16637"/>
                </a:lnTo>
                <a:cubicBezTo>
                  <a:pt x="16499" y="16637"/>
                  <a:pt x="16466" y="16594"/>
                  <a:pt x="16466" y="16530"/>
                </a:cubicBezTo>
                <a:cubicBezTo>
                  <a:pt x="16466" y="16464"/>
                  <a:pt x="16497" y="16421"/>
                  <a:pt x="16545" y="16421"/>
                </a:cubicBezTo>
                <a:close/>
                <a:moveTo>
                  <a:pt x="17553" y="16421"/>
                </a:moveTo>
                <a:lnTo>
                  <a:pt x="17568" y="16421"/>
                </a:lnTo>
                <a:lnTo>
                  <a:pt x="18033" y="16421"/>
                </a:lnTo>
                <a:cubicBezTo>
                  <a:pt x="18109" y="16421"/>
                  <a:pt x="18171" y="16506"/>
                  <a:pt x="18171" y="16608"/>
                </a:cubicBezTo>
                <a:lnTo>
                  <a:pt x="18171" y="17080"/>
                </a:lnTo>
                <a:cubicBezTo>
                  <a:pt x="18171" y="17156"/>
                  <a:pt x="18157" y="17211"/>
                  <a:pt x="18121" y="17270"/>
                </a:cubicBezTo>
                <a:cubicBezTo>
                  <a:pt x="18162" y="17341"/>
                  <a:pt x="18175" y="17394"/>
                  <a:pt x="18175" y="17490"/>
                </a:cubicBezTo>
                <a:lnTo>
                  <a:pt x="18175" y="17898"/>
                </a:lnTo>
                <a:cubicBezTo>
                  <a:pt x="18175" y="18020"/>
                  <a:pt x="18114" y="18113"/>
                  <a:pt x="18035" y="18113"/>
                </a:cubicBezTo>
                <a:lnTo>
                  <a:pt x="17570" y="18113"/>
                </a:lnTo>
                <a:lnTo>
                  <a:pt x="17555" y="18113"/>
                </a:lnTo>
                <a:cubicBezTo>
                  <a:pt x="17507" y="18113"/>
                  <a:pt x="17474" y="18070"/>
                  <a:pt x="17474" y="18006"/>
                </a:cubicBezTo>
                <a:cubicBezTo>
                  <a:pt x="17474" y="17940"/>
                  <a:pt x="17507" y="17897"/>
                  <a:pt x="17553" y="17898"/>
                </a:cubicBezTo>
                <a:lnTo>
                  <a:pt x="17568" y="17898"/>
                </a:lnTo>
                <a:lnTo>
                  <a:pt x="18033" y="17898"/>
                </a:lnTo>
                <a:lnTo>
                  <a:pt x="18033" y="17508"/>
                </a:lnTo>
                <a:cubicBezTo>
                  <a:pt x="18035" y="17422"/>
                  <a:pt x="18008" y="17376"/>
                  <a:pt x="17959" y="17376"/>
                </a:cubicBezTo>
                <a:lnTo>
                  <a:pt x="17710" y="17376"/>
                </a:lnTo>
                <a:lnTo>
                  <a:pt x="17695" y="17376"/>
                </a:lnTo>
                <a:cubicBezTo>
                  <a:pt x="17647" y="17376"/>
                  <a:pt x="17616" y="17333"/>
                  <a:pt x="17616" y="17270"/>
                </a:cubicBezTo>
                <a:cubicBezTo>
                  <a:pt x="17616" y="17206"/>
                  <a:pt x="17647" y="17161"/>
                  <a:pt x="17693" y="17161"/>
                </a:cubicBezTo>
                <a:lnTo>
                  <a:pt x="17709" y="17161"/>
                </a:lnTo>
                <a:lnTo>
                  <a:pt x="17959" y="17161"/>
                </a:lnTo>
                <a:cubicBezTo>
                  <a:pt x="18007" y="17161"/>
                  <a:pt x="18031" y="17115"/>
                  <a:pt x="18031" y="17026"/>
                </a:cubicBezTo>
                <a:lnTo>
                  <a:pt x="18031" y="16637"/>
                </a:lnTo>
                <a:lnTo>
                  <a:pt x="17570" y="16637"/>
                </a:lnTo>
                <a:lnTo>
                  <a:pt x="17555" y="16637"/>
                </a:lnTo>
                <a:cubicBezTo>
                  <a:pt x="17507" y="16637"/>
                  <a:pt x="17474" y="16594"/>
                  <a:pt x="17474" y="16530"/>
                </a:cubicBezTo>
                <a:cubicBezTo>
                  <a:pt x="17474" y="16464"/>
                  <a:pt x="17507" y="16421"/>
                  <a:pt x="17553" y="16421"/>
                </a:cubicBezTo>
                <a:close/>
                <a:moveTo>
                  <a:pt x="18629" y="16421"/>
                </a:moveTo>
                <a:cubicBezTo>
                  <a:pt x="18671" y="16421"/>
                  <a:pt x="18698" y="16469"/>
                  <a:pt x="18698" y="16541"/>
                </a:cubicBezTo>
                <a:lnTo>
                  <a:pt x="18698" y="16564"/>
                </a:lnTo>
                <a:lnTo>
                  <a:pt x="18698" y="17342"/>
                </a:lnTo>
                <a:lnTo>
                  <a:pt x="18977" y="17342"/>
                </a:lnTo>
                <a:lnTo>
                  <a:pt x="18977" y="16751"/>
                </a:lnTo>
                <a:lnTo>
                  <a:pt x="18977" y="16727"/>
                </a:lnTo>
                <a:cubicBezTo>
                  <a:pt x="18979" y="16656"/>
                  <a:pt x="19007" y="16608"/>
                  <a:pt x="19050" y="16608"/>
                </a:cubicBezTo>
                <a:cubicBezTo>
                  <a:pt x="19091" y="16608"/>
                  <a:pt x="19119" y="16656"/>
                  <a:pt x="19119" y="16727"/>
                </a:cubicBezTo>
                <a:lnTo>
                  <a:pt x="19119" y="16751"/>
                </a:lnTo>
                <a:lnTo>
                  <a:pt x="19119" y="17342"/>
                </a:lnTo>
                <a:cubicBezTo>
                  <a:pt x="19169" y="17352"/>
                  <a:pt x="19190" y="17385"/>
                  <a:pt x="19190" y="17449"/>
                </a:cubicBezTo>
                <a:cubicBezTo>
                  <a:pt x="19190" y="17504"/>
                  <a:pt x="19159" y="17558"/>
                  <a:pt x="19127" y="17558"/>
                </a:cubicBezTo>
                <a:lnTo>
                  <a:pt x="19121" y="17558"/>
                </a:lnTo>
                <a:lnTo>
                  <a:pt x="19121" y="17968"/>
                </a:lnTo>
                <a:lnTo>
                  <a:pt x="19121" y="17991"/>
                </a:lnTo>
                <a:cubicBezTo>
                  <a:pt x="19119" y="18065"/>
                  <a:pt x="19091" y="18113"/>
                  <a:pt x="19050" y="18113"/>
                </a:cubicBezTo>
                <a:cubicBezTo>
                  <a:pt x="19007" y="18113"/>
                  <a:pt x="18979" y="18065"/>
                  <a:pt x="18979" y="17994"/>
                </a:cubicBezTo>
                <a:lnTo>
                  <a:pt x="18979" y="17970"/>
                </a:lnTo>
                <a:lnTo>
                  <a:pt x="18979" y="17560"/>
                </a:lnTo>
                <a:lnTo>
                  <a:pt x="18558" y="17560"/>
                </a:lnTo>
                <a:lnTo>
                  <a:pt x="18558" y="16569"/>
                </a:lnTo>
                <a:lnTo>
                  <a:pt x="18558" y="16546"/>
                </a:lnTo>
                <a:cubicBezTo>
                  <a:pt x="18558" y="16470"/>
                  <a:pt x="18586" y="16421"/>
                  <a:pt x="18629" y="16421"/>
                </a:cubicBezTo>
                <a:close/>
                <a:moveTo>
                  <a:pt x="7653" y="16424"/>
                </a:moveTo>
                <a:lnTo>
                  <a:pt x="8117" y="16424"/>
                </a:lnTo>
                <a:lnTo>
                  <a:pt x="8132" y="16424"/>
                </a:lnTo>
                <a:cubicBezTo>
                  <a:pt x="8182" y="16421"/>
                  <a:pt x="8213" y="16464"/>
                  <a:pt x="8213" y="16530"/>
                </a:cubicBezTo>
                <a:cubicBezTo>
                  <a:pt x="8213" y="16594"/>
                  <a:pt x="8182" y="16637"/>
                  <a:pt x="8134" y="16637"/>
                </a:cubicBezTo>
                <a:lnTo>
                  <a:pt x="8119" y="16637"/>
                </a:lnTo>
                <a:lnTo>
                  <a:pt x="7796" y="16637"/>
                </a:lnTo>
                <a:lnTo>
                  <a:pt x="7795" y="17163"/>
                </a:lnTo>
                <a:lnTo>
                  <a:pt x="8071" y="17163"/>
                </a:lnTo>
                <a:cubicBezTo>
                  <a:pt x="8153" y="17163"/>
                  <a:pt x="8212" y="17254"/>
                  <a:pt x="8212" y="17376"/>
                </a:cubicBezTo>
                <a:lnTo>
                  <a:pt x="8212" y="17895"/>
                </a:lnTo>
                <a:cubicBezTo>
                  <a:pt x="8212" y="18017"/>
                  <a:pt x="8149" y="18113"/>
                  <a:pt x="8071" y="18113"/>
                </a:cubicBezTo>
                <a:lnTo>
                  <a:pt x="7749" y="18113"/>
                </a:lnTo>
                <a:cubicBezTo>
                  <a:pt x="7726" y="18113"/>
                  <a:pt x="7684" y="18100"/>
                  <a:pt x="7663" y="18084"/>
                </a:cubicBezTo>
                <a:lnTo>
                  <a:pt x="7577" y="18027"/>
                </a:lnTo>
                <a:cubicBezTo>
                  <a:pt x="7529" y="17994"/>
                  <a:pt x="7512" y="17966"/>
                  <a:pt x="7512" y="17913"/>
                </a:cubicBezTo>
                <a:cubicBezTo>
                  <a:pt x="7512" y="17855"/>
                  <a:pt x="7544" y="17807"/>
                  <a:pt x="7580" y="17807"/>
                </a:cubicBezTo>
                <a:cubicBezTo>
                  <a:pt x="7593" y="17807"/>
                  <a:pt x="7606" y="17809"/>
                  <a:pt x="7619" y="17820"/>
                </a:cubicBezTo>
                <a:lnTo>
                  <a:pt x="7634" y="17830"/>
                </a:lnTo>
                <a:lnTo>
                  <a:pt x="7710" y="17882"/>
                </a:lnTo>
                <a:cubicBezTo>
                  <a:pt x="7713" y="17885"/>
                  <a:pt x="7718" y="17887"/>
                  <a:pt x="7724" y="17890"/>
                </a:cubicBezTo>
                <a:cubicBezTo>
                  <a:pt x="7730" y="17892"/>
                  <a:pt x="7732" y="17895"/>
                  <a:pt x="7734" y="17895"/>
                </a:cubicBezTo>
                <a:lnTo>
                  <a:pt x="7752" y="17898"/>
                </a:lnTo>
                <a:lnTo>
                  <a:pt x="7766" y="17898"/>
                </a:lnTo>
                <a:lnTo>
                  <a:pt x="8071" y="17898"/>
                </a:lnTo>
                <a:lnTo>
                  <a:pt x="8071" y="17379"/>
                </a:lnTo>
                <a:lnTo>
                  <a:pt x="7653" y="17379"/>
                </a:lnTo>
                <a:lnTo>
                  <a:pt x="7653" y="16424"/>
                </a:lnTo>
                <a:close/>
                <a:moveTo>
                  <a:pt x="19636" y="16424"/>
                </a:moveTo>
                <a:lnTo>
                  <a:pt x="20100" y="16424"/>
                </a:lnTo>
                <a:lnTo>
                  <a:pt x="20115" y="16424"/>
                </a:lnTo>
                <a:cubicBezTo>
                  <a:pt x="20165" y="16421"/>
                  <a:pt x="20196" y="16464"/>
                  <a:pt x="20196" y="16530"/>
                </a:cubicBezTo>
                <a:cubicBezTo>
                  <a:pt x="20196" y="16594"/>
                  <a:pt x="20165" y="16637"/>
                  <a:pt x="20117" y="16637"/>
                </a:cubicBezTo>
                <a:lnTo>
                  <a:pt x="20102" y="16637"/>
                </a:lnTo>
                <a:lnTo>
                  <a:pt x="19778" y="16637"/>
                </a:lnTo>
                <a:lnTo>
                  <a:pt x="19776" y="17163"/>
                </a:lnTo>
                <a:lnTo>
                  <a:pt x="20053" y="17163"/>
                </a:lnTo>
                <a:cubicBezTo>
                  <a:pt x="20134" y="17163"/>
                  <a:pt x="20195" y="17254"/>
                  <a:pt x="20195" y="17376"/>
                </a:cubicBezTo>
                <a:lnTo>
                  <a:pt x="20195" y="17895"/>
                </a:lnTo>
                <a:cubicBezTo>
                  <a:pt x="20195" y="18017"/>
                  <a:pt x="20131" y="18113"/>
                  <a:pt x="20053" y="18113"/>
                </a:cubicBezTo>
                <a:lnTo>
                  <a:pt x="19732" y="18113"/>
                </a:lnTo>
                <a:cubicBezTo>
                  <a:pt x="19709" y="18113"/>
                  <a:pt x="19667" y="18100"/>
                  <a:pt x="19646" y="18084"/>
                </a:cubicBezTo>
                <a:lnTo>
                  <a:pt x="19560" y="18027"/>
                </a:lnTo>
                <a:cubicBezTo>
                  <a:pt x="19512" y="17994"/>
                  <a:pt x="19494" y="17966"/>
                  <a:pt x="19494" y="17913"/>
                </a:cubicBezTo>
                <a:cubicBezTo>
                  <a:pt x="19494" y="17855"/>
                  <a:pt x="19527" y="17807"/>
                  <a:pt x="19563" y="17807"/>
                </a:cubicBezTo>
                <a:cubicBezTo>
                  <a:pt x="19576" y="17807"/>
                  <a:pt x="19587" y="17809"/>
                  <a:pt x="19600" y="17820"/>
                </a:cubicBezTo>
                <a:lnTo>
                  <a:pt x="19615" y="17830"/>
                </a:lnTo>
                <a:lnTo>
                  <a:pt x="19691" y="17882"/>
                </a:lnTo>
                <a:cubicBezTo>
                  <a:pt x="19695" y="17885"/>
                  <a:pt x="19700" y="17887"/>
                  <a:pt x="19705" y="17890"/>
                </a:cubicBezTo>
                <a:cubicBezTo>
                  <a:pt x="19712" y="17892"/>
                  <a:pt x="19715" y="17895"/>
                  <a:pt x="19717" y="17895"/>
                </a:cubicBezTo>
                <a:lnTo>
                  <a:pt x="19734" y="17898"/>
                </a:lnTo>
                <a:lnTo>
                  <a:pt x="19747" y="17898"/>
                </a:lnTo>
                <a:lnTo>
                  <a:pt x="20053" y="17898"/>
                </a:lnTo>
                <a:lnTo>
                  <a:pt x="20053" y="17379"/>
                </a:lnTo>
                <a:lnTo>
                  <a:pt x="19636" y="17379"/>
                </a:lnTo>
                <a:lnTo>
                  <a:pt x="19636" y="16424"/>
                </a:lnTo>
                <a:close/>
                <a:moveTo>
                  <a:pt x="11767" y="16637"/>
                </a:moveTo>
                <a:lnTo>
                  <a:pt x="11767" y="17161"/>
                </a:lnTo>
                <a:lnTo>
                  <a:pt x="11905" y="17161"/>
                </a:lnTo>
                <a:lnTo>
                  <a:pt x="11905" y="16637"/>
                </a:lnTo>
                <a:lnTo>
                  <a:pt x="11767" y="16637"/>
                </a:lnTo>
                <a:close/>
                <a:moveTo>
                  <a:pt x="1662" y="16639"/>
                </a:moveTo>
                <a:lnTo>
                  <a:pt x="1662" y="17898"/>
                </a:lnTo>
                <a:lnTo>
                  <a:pt x="2082" y="17898"/>
                </a:lnTo>
                <a:lnTo>
                  <a:pt x="2082" y="16639"/>
                </a:lnTo>
                <a:lnTo>
                  <a:pt x="1662" y="16639"/>
                </a:lnTo>
                <a:close/>
                <a:moveTo>
                  <a:pt x="12637" y="16639"/>
                </a:moveTo>
                <a:lnTo>
                  <a:pt x="12637" y="16979"/>
                </a:lnTo>
                <a:lnTo>
                  <a:pt x="13054" y="16979"/>
                </a:lnTo>
                <a:lnTo>
                  <a:pt x="13054" y="16639"/>
                </a:lnTo>
                <a:lnTo>
                  <a:pt x="12637" y="16639"/>
                </a:lnTo>
                <a:close/>
                <a:moveTo>
                  <a:pt x="13645" y="16639"/>
                </a:moveTo>
                <a:lnTo>
                  <a:pt x="13645" y="17898"/>
                </a:lnTo>
                <a:lnTo>
                  <a:pt x="14064" y="17898"/>
                </a:lnTo>
                <a:lnTo>
                  <a:pt x="14064" y="16639"/>
                </a:lnTo>
                <a:lnTo>
                  <a:pt x="13645" y="16639"/>
                </a:lnTo>
                <a:close/>
                <a:moveTo>
                  <a:pt x="11625" y="17379"/>
                </a:moveTo>
                <a:lnTo>
                  <a:pt x="11625" y="17898"/>
                </a:lnTo>
                <a:lnTo>
                  <a:pt x="12046" y="17898"/>
                </a:lnTo>
                <a:lnTo>
                  <a:pt x="12046" y="17379"/>
                </a:lnTo>
                <a:lnTo>
                  <a:pt x="11625" y="17379"/>
                </a:lnTo>
                <a:close/>
                <a:moveTo>
                  <a:pt x="8664" y="17552"/>
                </a:moveTo>
                <a:lnTo>
                  <a:pt x="8664" y="17895"/>
                </a:lnTo>
                <a:lnTo>
                  <a:pt x="9083" y="17895"/>
                </a:lnTo>
                <a:lnTo>
                  <a:pt x="9083" y="17552"/>
                </a:lnTo>
                <a:lnTo>
                  <a:pt x="8664" y="17552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" name="Credit Card">
            <a:extLst>
              <a:ext uri="{FF2B5EF4-FFF2-40B4-BE49-F238E27FC236}">
                <a16:creationId xmlns:a16="http://schemas.microsoft.com/office/drawing/2014/main" id="{F8ABD00E-1922-5833-3611-6DDB821F1932}"/>
              </a:ext>
            </a:extLst>
          </p:cNvPr>
          <p:cNvSpPr/>
          <p:nvPr/>
        </p:nvSpPr>
        <p:spPr>
          <a:xfrm>
            <a:off x="3423012" y="3720434"/>
            <a:ext cx="960914" cy="625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5" y="0"/>
                </a:moveTo>
                <a:cubicBezTo>
                  <a:pt x="678" y="0"/>
                  <a:pt x="0" y="1042"/>
                  <a:pt x="0" y="2327"/>
                </a:cubicBezTo>
                <a:lnTo>
                  <a:pt x="0" y="19273"/>
                </a:lnTo>
                <a:cubicBezTo>
                  <a:pt x="0" y="20558"/>
                  <a:pt x="678" y="21600"/>
                  <a:pt x="1515" y="21600"/>
                </a:cubicBezTo>
                <a:lnTo>
                  <a:pt x="20085" y="21600"/>
                </a:lnTo>
                <a:cubicBezTo>
                  <a:pt x="20922" y="21600"/>
                  <a:pt x="21600" y="20558"/>
                  <a:pt x="21600" y="19273"/>
                </a:cubicBezTo>
                <a:lnTo>
                  <a:pt x="21600" y="2327"/>
                </a:lnTo>
                <a:cubicBezTo>
                  <a:pt x="21600" y="1042"/>
                  <a:pt x="20922" y="0"/>
                  <a:pt x="20085" y="0"/>
                </a:cubicBezTo>
                <a:lnTo>
                  <a:pt x="1515" y="0"/>
                </a:lnTo>
                <a:close/>
                <a:moveTo>
                  <a:pt x="2576" y="7104"/>
                </a:moveTo>
                <a:lnTo>
                  <a:pt x="2756" y="7104"/>
                </a:lnTo>
                <a:lnTo>
                  <a:pt x="2756" y="8874"/>
                </a:lnTo>
                <a:lnTo>
                  <a:pt x="1451" y="8874"/>
                </a:lnTo>
                <a:lnTo>
                  <a:pt x="1451" y="8832"/>
                </a:lnTo>
                <a:cubicBezTo>
                  <a:pt x="1451" y="7879"/>
                  <a:pt x="1955" y="7104"/>
                  <a:pt x="2576" y="7104"/>
                </a:cubicBezTo>
                <a:close/>
                <a:moveTo>
                  <a:pt x="3071" y="7104"/>
                </a:moveTo>
                <a:lnTo>
                  <a:pt x="4765" y="7104"/>
                </a:lnTo>
                <a:cubicBezTo>
                  <a:pt x="5385" y="7104"/>
                  <a:pt x="5889" y="7879"/>
                  <a:pt x="5889" y="8832"/>
                </a:cubicBezTo>
                <a:lnTo>
                  <a:pt x="5889" y="8874"/>
                </a:lnTo>
                <a:lnTo>
                  <a:pt x="3071" y="8874"/>
                </a:lnTo>
                <a:lnTo>
                  <a:pt x="3071" y="7104"/>
                </a:lnTo>
                <a:close/>
                <a:moveTo>
                  <a:pt x="1451" y="9356"/>
                </a:moveTo>
                <a:lnTo>
                  <a:pt x="2756" y="9356"/>
                </a:lnTo>
                <a:lnTo>
                  <a:pt x="2756" y="10879"/>
                </a:lnTo>
                <a:lnTo>
                  <a:pt x="1451" y="10879"/>
                </a:lnTo>
                <a:lnTo>
                  <a:pt x="1451" y="9356"/>
                </a:lnTo>
                <a:close/>
                <a:moveTo>
                  <a:pt x="3071" y="9356"/>
                </a:moveTo>
                <a:lnTo>
                  <a:pt x="4236" y="9356"/>
                </a:lnTo>
                <a:lnTo>
                  <a:pt x="4236" y="10879"/>
                </a:lnTo>
                <a:lnTo>
                  <a:pt x="3071" y="10879"/>
                </a:lnTo>
                <a:lnTo>
                  <a:pt x="3071" y="9356"/>
                </a:lnTo>
                <a:close/>
                <a:moveTo>
                  <a:pt x="4550" y="9356"/>
                </a:moveTo>
                <a:lnTo>
                  <a:pt x="5889" y="9356"/>
                </a:lnTo>
                <a:lnTo>
                  <a:pt x="5889" y="10879"/>
                </a:lnTo>
                <a:lnTo>
                  <a:pt x="4550" y="10879"/>
                </a:lnTo>
                <a:lnTo>
                  <a:pt x="4550" y="9356"/>
                </a:lnTo>
                <a:close/>
                <a:moveTo>
                  <a:pt x="1451" y="11362"/>
                </a:moveTo>
                <a:lnTo>
                  <a:pt x="2756" y="11362"/>
                </a:lnTo>
                <a:lnTo>
                  <a:pt x="2756" y="13121"/>
                </a:lnTo>
                <a:lnTo>
                  <a:pt x="2576" y="13121"/>
                </a:lnTo>
                <a:cubicBezTo>
                  <a:pt x="1955" y="13121"/>
                  <a:pt x="1451" y="12349"/>
                  <a:pt x="1451" y="11395"/>
                </a:cubicBezTo>
                <a:lnTo>
                  <a:pt x="1451" y="11362"/>
                </a:lnTo>
                <a:close/>
                <a:moveTo>
                  <a:pt x="3071" y="11362"/>
                </a:moveTo>
                <a:lnTo>
                  <a:pt x="4236" y="11362"/>
                </a:lnTo>
                <a:lnTo>
                  <a:pt x="4236" y="13121"/>
                </a:lnTo>
                <a:lnTo>
                  <a:pt x="3071" y="13121"/>
                </a:lnTo>
                <a:lnTo>
                  <a:pt x="3071" y="11362"/>
                </a:lnTo>
                <a:close/>
                <a:moveTo>
                  <a:pt x="4550" y="11362"/>
                </a:moveTo>
                <a:lnTo>
                  <a:pt x="5889" y="11362"/>
                </a:lnTo>
                <a:lnTo>
                  <a:pt x="5889" y="11395"/>
                </a:lnTo>
                <a:cubicBezTo>
                  <a:pt x="5889" y="12349"/>
                  <a:pt x="5385" y="13121"/>
                  <a:pt x="4765" y="13121"/>
                </a:cubicBezTo>
                <a:lnTo>
                  <a:pt x="4550" y="13121"/>
                </a:lnTo>
                <a:lnTo>
                  <a:pt x="4550" y="11362"/>
                </a:lnTo>
                <a:close/>
                <a:moveTo>
                  <a:pt x="1662" y="16421"/>
                </a:moveTo>
                <a:lnTo>
                  <a:pt x="2082" y="16421"/>
                </a:lnTo>
                <a:cubicBezTo>
                  <a:pt x="2162" y="16421"/>
                  <a:pt x="2224" y="16520"/>
                  <a:pt x="2224" y="16647"/>
                </a:cubicBezTo>
                <a:lnTo>
                  <a:pt x="2224" y="17908"/>
                </a:lnTo>
                <a:cubicBezTo>
                  <a:pt x="2224" y="18015"/>
                  <a:pt x="2157" y="18113"/>
                  <a:pt x="2084" y="18113"/>
                </a:cubicBezTo>
                <a:lnTo>
                  <a:pt x="1659" y="18113"/>
                </a:lnTo>
                <a:cubicBezTo>
                  <a:pt x="1586" y="18113"/>
                  <a:pt x="1523" y="18012"/>
                  <a:pt x="1523" y="17898"/>
                </a:cubicBezTo>
                <a:lnTo>
                  <a:pt x="1523" y="16639"/>
                </a:lnTo>
                <a:cubicBezTo>
                  <a:pt x="1523" y="16520"/>
                  <a:pt x="1586" y="16421"/>
                  <a:pt x="1662" y="16421"/>
                </a:cubicBezTo>
                <a:close/>
                <a:moveTo>
                  <a:pt x="2613" y="16421"/>
                </a:moveTo>
                <a:lnTo>
                  <a:pt x="2626" y="16421"/>
                </a:lnTo>
                <a:lnTo>
                  <a:pt x="2952" y="16421"/>
                </a:lnTo>
                <a:lnTo>
                  <a:pt x="2952" y="17898"/>
                </a:lnTo>
                <a:lnTo>
                  <a:pt x="3092" y="17898"/>
                </a:lnTo>
                <a:lnTo>
                  <a:pt x="3092" y="17490"/>
                </a:lnTo>
                <a:lnTo>
                  <a:pt x="3092" y="17467"/>
                </a:lnTo>
                <a:cubicBezTo>
                  <a:pt x="3094" y="17393"/>
                  <a:pt x="3122" y="17345"/>
                  <a:pt x="3163" y="17345"/>
                </a:cubicBezTo>
                <a:cubicBezTo>
                  <a:pt x="3206" y="17345"/>
                  <a:pt x="3234" y="17393"/>
                  <a:pt x="3234" y="17464"/>
                </a:cubicBezTo>
                <a:lnTo>
                  <a:pt x="3234" y="17488"/>
                </a:lnTo>
                <a:lnTo>
                  <a:pt x="3234" y="17994"/>
                </a:lnTo>
                <a:cubicBezTo>
                  <a:pt x="3234" y="18065"/>
                  <a:pt x="3206" y="18113"/>
                  <a:pt x="3168" y="18113"/>
                </a:cubicBezTo>
                <a:lnTo>
                  <a:pt x="2626" y="18113"/>
                </a:lnTo>
                <a:lnTo>
                  <a:pt x="2613" y="18113"/>
                </a:lnTo>
                <a:cubicBezTo>
                  <a:pt x="2565" y="18113"/>
                  <a:pt x="2533" y="18070"/>
                  <a:pt x="2533" y="18006"/>
                </a:cubicBezTo>
                <a:cubicBezTo>
                  <a:pt x="2533" y="17940"/>
                  <a:pt x="2565" y="17897"/>
                  <a:pt x="2613" y="17898"/>
                </a:cubicBezTo>
                <a:lnTo>
                  <a:pt x="2626" y="17898"/>
                </a:lnTo>
                <a:lnTo>
                  <a:pt x="2812" y="17898"/>
                </a:lnTo>
                <a:lnTo>
                  <a:pt x="2812" y="16639"/>
                </a:lnTo>
                <a:lnTo>
                  <a:pt x="2626" y="16639"/>
                </a:lnTo>
                <a:lnTo>
                  <a:pt x="2613" y="16639"/>
                </a:lnTo>
                <a:cubicBezTo>
                  <a:pt x="2565" y="16637"/>
                  <a:pt x="2533" y="16594"/>
                  <a:pt x="2533" y="16530"/>
                </a:cubicBezTo>
                <a:cubicBezTo>
                  <a:pt x="2533" y="16464"/>
                  <a:pt x="2565" y="16421"/>
                  <a:pt x="2613" y="16421"/>
                </a:cubicBezTo>
                <a:close/>
                <a:moveTo>
                  <a:pt x="3619" y="16421"/>
                </a:moveTo>
                <a:lnTo>
                  <a:pt x="3635" y="16421"/>
                </a:lnTo>
                <a:lnTo>
                  <a:pt x="4099" y="16421"/>
                </a:lnTo>
                <a:cubicBezTo>
                  <a:pt x="4182" y="16421"/>
                  <a:pt x="4244" y="16517"/>
                  <a:pt x="4244" y="16647"/>
                </a:cubicBezTo>
                <a:lnTo>
                  <a:pt x="4243" y="17158"/>
                </a:lnTo>
                <a:cubicBezTo>
                  <a:pt x="4243" y="17285"/>
                  <a:pt x="4182" y="17379"/>
                  <a:pt x="4101" y="17379"/>
                </a:cubicBezTo>
                <a:lnTo>
                  <a:pt x="3685" y="17379"/>
                </a:lnTo>
                <a:lnTo>
                  <a:pt x="3685" y="17898"/>
                </a:lnTo>
                <a:lnTo>
                  <a:pt x="4148" y="17898"/>
                </a:lnTo>
                <a:lnTo>
                  <a:pt x="4163" y="17898"/>
                </a:lnTo>
                <a:cubicBezTo>
                  <a:pt x="4213" y="17898"/>
                  <a:pt x="4243" y="17940"/>
                  <a:pt x="4243" y="18006"/>
                </a:cubicBezTo>
                <a:cubicBezTo>
                  <a:pt x="4243" y="18070"/>
                  <a:pt x="4213" y="18113"/>
                  <a:pt x="4165" y="18113"/>
                </a:cubicBezTo>
                <a:lnTo>
                  <a:pt x="4150" y="18113"/>
                </a:lnTo>
                <a:lnTo>
                  <a:pt x="3540" y="18113"/>
                </a:lnTo>
                <a:lnTo>
                  <a:pt x="3540" y="17379"/>
                </a:lnTo>
                <a:cubicBezTo>
                  <a:pt x="3540" y="17252"/>
                  <a:pt x="3603" y="17158"/>
                  <a:pt x="3685" y="17158"/>
                </a:cubicBezTo>
                <a:lnTo>
                  <a:pt x="4099" y="17158"/>
                </a:lnTo>
                <a:lnTo>
                  <a:pt x="4099" y="16637"/>
                </a:lnTo>
                <a:lnTo>
                  <a:pt x="3635" y="16637"/>
                </a:lnTo>
                <a:lnTo>
                  <a:pt x="3619" y="16637"/>
                </a:lnTo>
                <a:cubicBezTo>
                  <a:pt x="3573" y="16637"/>
                  <a:pt x="3540" y="16594"/>
                  <a:pt x="3540" y="16530"/>
                </a:cubicBezTo>
                <a:cubicBezTo>
                  <a:pt x="3540" y="16464"/>
                  <a:pt x="3571" y="16421"/>
                  <a:pt x="3619" y="16421"/>
                </a:cubicBezTo>
                <a:close/>
                <a:moveTo>
                  <a:pt x="4628" y="16421"/>
                </a:moveTo>
                <a:lnTo>
                  <a:pt x="4643" y="16421"/>
                </a:lnTo>
                <a:lnTo>
                  <a:pt x="5107" y="16421"/>
                </a:lnTo>
                <a:cubicBezTo>
                  <a:pt x="5184" y="16421"/>
                  <a:pt x="5246" y="16506"/>
                  <a:pt x="5246" y="16608"/>
                </a:cubicBezTo>
                <a:lnTo>
                  <a:pt x="5246" y="17080"/>
                </a:lnTo>
                <a:cubicBezTo>
                  <a:pt x="5246" y="17156"/>
                  <a:pt x="5232" y="17211"/>
                  <a:pt x="5195" y="17270"/>
                </a:cubicBezTo>
                <a:cubicBezTo>
                  <a:pt x="5237" y="17341"/>
                  <a:pt x="5249" y="17394"/>
                  <a:pt x="5249" y="17490"/>
                </a:cubicBezTo>
                <a:lnTo>
                  <a:pt x="5249" y="17898"/>
                </a:lnTo>
                <a:cubicBezTo>
                  <a:pt x="5249" y="18020"/>
                  <a:pt x="5189" y="18113"/>
                  <a:pt x="5109" y="18113"/>
                </a:cubicBezTo>
                <a:lnTo>
                  <a:pt x="4645" y="18113"/>
                </a:lnTo>
                <a:lnTo>
                  <a:pt x="4629" y="18113"/>
                </a:lnTo>
                <a:cubicBezTo>
                  <a:pt x="4581" y="18113"/>
                  <a:pt x="4548" y="18070"/>
                  <a:pt x="4548" y="18006"/>
                </a:cubicBezTo>
                <a:cubicBezTo>
                  <a:pt x="4548" y="17940"/>
                  <a:pt x="4582" y="17897"/>
                  <a:pt x="4628" y="17898"/>
                </a:cubicBezTo>
                <a:lnTo>
                  <a:pt x="4643" y="17898"/>
                </a:lnTo>
                <a:lnTo>
                  <a:pt x="5107" y="17898"/>
                </a:lnTo>
                <a:lnTo>
                  <a:pt x="5107" y="17508"/>
                </a:lnTo>
                <a:cubicBezTo>
                  <a:pt x="5109" y="17422"/>
                  <a:pt x="5083" y="17376"/>
                  <a:pt x="5033" y="17376"/>
                </a:cubicBezTo>
                <a:lnTo>
                  <a:pt x="4785" y="17376"/>
                </a:lnTo>
                <a:lnTo>
                  <a:pt x="4770" y="17376"/>
                </a:lnTo>
                <a:cubicBezTo>
                  <a:pt x="4722" y="17376"/>
                  <a:pt x="4690" y="17333"/>
                  <a:pt x="4690" y="17270"/>
                </a:cubicBezTo>
                <a:cubicBezTo>
                  <a:pt x="4690" y="17206"/>
                  <a:pt x="4723" y="17161"/>
                  <a:pt x="4770" y="17161"/>
                </a:cubicBezTo>
                <a:lnTo>
                  <a:pt x="4783" y="17161"/>
                </a:lnTo>
                <a:lnTo>
                  <a:pt x="5033" y="17161"/>
                </a:lnTo>
                <a:cubicBezTo>
                  <a:pt x="5081" y="17161"/>
                  <a:pt x="5106" y="17115"/>
                  <a:pt x="5106" y="17026"/>
                </a:cubicBezTo>
                <a:lnTo>
                  <a:pt x="5106" y="16637"/>
                </a:lnTo>
                <a:lnTo>
                  <a:pt x="4645" y="16637"/>
                </a:lnTo>
                <a:lnTo>
                  <a:pt x="4629" y="16637"/>
                </a:lnTo>
                <a:cubicBezTo>
                  <a:pt x="4581" y="16637"/>
                  <a:pt x="4548" y="16594"/>
                  <a:pt x="4548" y="16530"/>
                </a:cubicBezTo>
                <a:cubicBezTo>
                  <a:pt x="4548" y="16464"/>
                  <a:pt x="4582" y="16421"/>
                  <a:pt x="4628" y="16421"/>
                </a:cubicBezTo>
                <a:close/>
                <a:moveTo>
                  <a:pt x="6648" y="16421"/>
                </a:moveTo>
                <a:cubicBezTo>
                  <a:pt x="6689" y="16421"/>
                  <a:pt x="6717" y="16469"/>
                  <a:pt x="6717" y="16541"/>
                </a:cubicBezTo>
                <a:lnTo>
                  <a:pt x="6717" y="16564"/>
                </a:lnTo>
                <a:lnTo>
                  <a:pt x="6717" y="17342"/>
                </a:lnTo>
                <a:lnTo>
                  <a:pt x="6994" y="17342"/>
                </a:lnTo>
                <a:lnTo>
                  <a:pt x="6994" y="16751"/>
                </a:lnTo>
                <a:lnTo>
                  <a:pt x="6994" y="16727"/>
                </a:lnTo>
                <a:cubicBezTo>
                  <a:pt x="6996" y="16656"/>
                  <a:pt x="7023" y="16608"/>
                  <a:pt x="7067" y="16608"/>
                </a:cubicBezTo>
                <a:cubicBezTo>
                  <a:pt x="7108" y="16608"/>
                  <a:pt x="7136" y="16656"/>
                  <a:pt x="7136" y="16727"/>
                </a:cubicBezTo>
                <a:lnTo>
                  <a:pt x="7136" y="16751"/>
                </a:lnTo>
                <a:lnTo>
                  <a:pt x="7136" y="17342"/>
                </a:lnTo>
                <a:cubicBezTo>
                  <a:pt x="7185" y="17352"/>
                  <a:pt x="7208" y="17385"/>
                  <a:pt x="7208" y="17449"/>
                </a:cubicBezTo>
                <a:cubicBezTo>
                  <a:pt x="7208" y="17504"/>
                  <a:pt x="7176" y="17558"/>
                  <a:pt x="7144" y="17558"/>
                </a:cubicBezTo>
                <a:lnTo>
                  <a:pt x="7138" y="17558"/>
                </a:lnTo>
                <a:lnTo>
                  <a:pt x="7138" y="17968"/>
                </a:lnTo>
                <a:lnTo>
                  <a:pt x="7138" y="17991"/>
                </a:lnTo>
                <a:cubicBezTo>
                  <a:pt x="7136" y="18065"/>
                  <a:pt x="7108" y="18113"/>
                  <a:pt x="7067" y="18113"/>
                </a:cubicBezTo>
                <a:cubicBezTo>
                  <a:pt x="7023" y="18113"/>
                  <a:pt x="6996" y="18065"/>
                  <a:pt x="6996" y="17994"/>
                </a:cubicBezTo>
                <a:lnTo>
                  <a:pt x="6996" y="17970"/>
                </a:lnTo>
                <a:lnTo>
                  <a:pt x="6996" y="17560"/>
                </a:lnTo>
                <a:lnTo>
                  <a:pt x="6577" y="17560"/>
                </a:lnTo>
                <a:lnTo>
                  <a:pt x="6577" y="16569"/>
                </a:lnTo>
                <a:lnTo>
                  <a:pt x="6577" y="16546"/>
                </a:lnTo>
                <a:cubicBezTo>
                  <a:pt x="6577" y="16470"/>
                  <a:pt x="6605" y="16421"/>
                  <a:pt x="6648" y="16421"/>
                </a:cubicBezTo>
                <a:close/>
                <a:moveTo>
                  <a:pt x="8592" y="16421"/>
                </a:moveTo>
                <a:lnTo>
                  <a:pt x="8663" y="16421"/>
                </a:lnTo>
                <a:cubicBezTo>
                  <a:pt x="8704" y="16421"/>
                  <a:pt x="8735" y="16469"/>
                  <a:pt x="8735" y="16530"/>
                </a:cubicBezTo>
                <a:cubicBezTo>
                  <a:pt x="8735" y="16591"/>
                  <a:pt x="8711" y="16629"/>
                  <a:pt x="8664" y="16634"/>
                </a:cubicBezTo>
                <a:lnTo>
                  <a:pt x="8664" y="17337"/>
                </a:lnTo>
                <a:lnTo>
                  <a:pt x="9156" y="17337"/>
                </a:lnTo>
                <a:cubicBezTo>
                  <a:pt x="9197" y="17337"/>
                  <a:pt x="9223" y="17385"/>
                  <a:pt x="9223" y="17454"/>
                </a:cubicBezTo>
                <a:lnTo>
                  <a:pt x="9223" y="18001"/>
                </a:lnTo>
                <a:cubicBezTo>
                  <a:pt x="9223" y="18067"/>
                  <a:pt x="9194" y="18113"/>
                  <a:pt x="9149" y="18113"/>
                </a:cubicBezTo>
                <a:lnTo>
                  <a:pt x="8597" y="18113"/>
                </a:lnTo>
                <a:cubicBezTo>
                  <a:pt x="8555" y="18113"/>
                  <a:pt x="8522" y="18065"/>
                  <a:pt x="8522" y="18004"/>
                </a:cubicBezTo>
                <a:lnTo>
                  <a:pt x="8522" y="16525"/>
                </a:lnTo>
                <a:cubicBezTo>
                  <a:pt x="8522" y="16467"/>
                  <a:pt x="8554" y="16421"/>
                  <a:pt x="8592" y="16421"/>
                </a:cubicBezTo>
                <a:close/>
                <a:moveTo>
                  <a:pt x="9608" y="16421"/>
                </a:moveTo>
                <a:lnTo>
                  <a:pt x="10233" y="16421"/>
                </a:lnTo>
                <a:lnTo>
                  <a:pt x="10235" y="17078"/>
                </a:lnTo>
                <a:cubicBezTo>
                  <a:pt x="10235" y="17121"/>
                  <a:pt x="10228" y="17146"/>
                  <a:pt x="10208" y="17171"/>
                </a:cubicBezTo>
                <a:lnTo>
                  <a:pt x="9983" y="17467"/>
                </a:lnTo>
                <a:cubicBezTo>
                  <a:pt x="9964" y="17495"/>
                  <a:pt x="9956" y="17517"/>
                  <a:pt x="9956" y="17555"/>
                </a:cubicBezTo>
                <a:lnTo>
                  <a:pt x="9956" y="17968"/>
                </a:lnTo>
                <a:lnTo>
                  <a:pt x="9956" y="17991"/>
                </a:lnTo>
                <a:cubicBezTo>
                  <a:pt x="9956" y="18065"/>
                  <a:pt x="9927" y="18113"/>
                  <a:pt x="9885" y="18113"/>
                </a:cubicBezTo>
                <a:cubicBezTo>
                  <a:pt x="9844" y="18113"/>
                  <a:pt x="9816" y="18065"/>
                  <a:pt x="9816" y="17994"/>
                </a:cubicBezTo>
                <a:lnTo>
                  <a:pt x="9816" y="17970"/>
                </a:lnTo>
                <a:lnTo>
                  <a:pt x="9816" y="17454"/>
                </a:lnTo>
                <a:cubicBezTo>
                  <a:pt x="9816" y="17416"/>
                  <a:pt x="9822" y="17396"/>
                  <a:pt x="9840" y="17371"/>
                </a:cubicBezTo>
                <a:lnTo>
                  <a:pt x="10061" y="17078"/>
                </a:lnTo>
                <a:cubicBezTo>
                  <a:pt x="10091" y="17040"/>
                  <a:pt x="10095" y="17024"/>
                  <a:pt x="10095" y="16963"/>
                </a:cubicBezTo>
                <a:lnTo>
                  <a:pt x="10095" y="16637"/>
                </a:lnTo>
                <a:lnTo>
                  <a:pt x="9673" y="16637"/>
                </a:lnTo>
                <a:cubicBezTo>
                  <a:pt x="9666" y="16700"/>
                  <a:pt x="9643" y="16735"/>
                  <a:pt x="9605" y="16735"/>
                </a:cubicBezTo>
                <a:cubicBezTo>
                  <a:pt x="9564" y="16735"/>
                  <a:pt x="9534" y="16687"/>
                  <a:pt x="9534" y="16621"/>
                </a:cubicBezTo>
                <a:lnTo>
                  <a:pt x="9534" y="16608"/>
                </a:lnTo>
                <a:lnTo>
                  <a:pt x="9534" y="16548"/>
                </a:lnTo>
                <a:cubicBezTo>
                  <a:pt x="9534" y="16467"/>
                  <a:pt x="9561" y="16421"/>
                  <a:pt x="9608" y="16421"/>
                </a:cubicBezTo>
                <a:close/>
                <a:moveTo>
                  <a:pt x="11698" y="16421"/>
                </a:moveTo>
                <a:lnTo>
                  <a:pt x="11975" y="16421"/>
                </a:lnTo>
                <a:cubicBezTo>
                  <a:pt x="12016" y="16421"/>
                  <a:pt x="12047" y="16472"/>
                  <a:pt x="12047" y="16538"/>
                </a:cubicBezTo>
                <a:lnTo>
                  <a:pt x="12047" y="17161"/>
                </a:lnTo>
                <a:cubicBezTo>
                  <a:pt x="12137" y="17176"/>
                  <a:pt x="12187" y="17257"/>
                  <a:pt x="12187" y="17389"/>
                </a:cubicBezTo>
                <a:lnTo>
                  <a:pt x="12187" y="17895"/>
                </a:lnTo>
                <a:cubicBezTo>
                  <a:pt x="12187" y="18017"/>
                  <a:pt x="12123" y="18113"/>
                  <a:pt x="12047" y="18113"/>
                </a:cubicBezTo>
                <a:lnTo>
                  <a:pt x="11622" y="18113"/>
                </a:lnTo>
                <a:cubicBezTo>
                  <a:pt x="11549" y="18113"/>
                  <a:pt x="11487" y="18015"/>
                  <a:pt x="11487" y="17908"/>
                </a:cubicBezTo>
                <a:lnTo>
                  <a:pt x="11487" y="17379"/>
                </a:lnTo>
                <a:cubicBezTo>
                  <a:pt x="11487" y="17259"/>
                  <a:pt x="11544" y="17171"/>
                  <a:pt x="11625" y="17161"/>
                </a:cubicBezTo>
                <a:lnTo>
                  <a:pt x="11625" y="16538"/>
                </a:lnTo>
                <a:cubicBezTo>
                  <a:pt x="11625" y="16467"/>
                  <a:pt x="11655" y="16421"/>
                  <a:pt x="11698" y="16421"/>
                </a:cubicBezTo>
                <a:close/>
                <a:moveTo>
                  <a:pt x="12569" y="16421"/>
                </a:moveTo>
                <a:lnTo>
                  <a:pt x="13121" y="16421"/>
                </a:lnTo>
                <a:cubicBezTo>
                  <a:pt x="13165" y="16421"/>
                  <a:pt x="13196" y="16469"/>
                  <a:pt x="13196" y="16533"/>
                </a:cubicBezTo>
                <a:lnTo>
                  <a:pt x="13196" y="18012"/>
                </a:lnTo>
                <a:cubicBezTo>
                  <a:pt x="13196" y="18067"/>
                  <a:pt x="13166" y="18113"/>
                  <a:pt x="13128" y="18113"/>
                </a:cubicBezTo>
                <a:lnTo>
                  <a:pt x="13057" y="18113"/>
                </a:lnTo>
                <a:cubicBezTo>
                  <a:pt x="13016" y="18113"/>
                  <a:pt x="12983" y="18065"/>
                  <a:pt x="12983" y="18004"/>
                </a:cubicBezTo>
                <a:cubicBezTo>
                  <a:pt x="12983" y="17943"/>
                  <a:pt x="13009" y="17908"/>
                  <a:pt x="13056" y="17900"/>
                </a:cubicBezTo>
                <a:lnTo>
                  <a:pt x="13056" y="17194"/>
                </a:lnTo>
                <a:lnTo>
                  <a:pt x="12564" y="17194"/>
                </a:lnTo>
                <a:cubicBezTo>
                  <a:pt x="12523" y="17194"/>
                  <a:pt x="12495" y="17149"/>
                  <a:pt x="12495" y="17078"/>
                </a:cubicBezTo>
                <a:lnTo>
                  <a:pt x="12495" y="16533"/>
                </a:lnTo>
                <a:cubicBezTo>
                  <a:pt x="12495" y="16467"/>
                  <a:pt x="12526" y="16421"/>
                  <a:pt x="12569" y="16421"/>
                </a:cubicBezTo>
                <a:close/>
                <a:moveTo>
                  <a:pt x="13645" y="16421"/>
                </a:moveTo>
                <a:lnTo>
                  <a:pt x="14064" y="16421"/>
                </a:lnTo>
                <a:cubicBezTo>
                  <a:pt x="14143" y="16421"/>
                  <a:pt x="14206" y="16520"/>
                  <a:pt x="14206" y="16647"/>
                </a:cubicBezTo>
                <a:lnTo>
                  <a:pt x="14206" y="17908"/>
                </a:lnTo>
                <a:cubicBezTo>
                  <a:pt x="14206" y="18015"/>
                  <a:pt x="14138" y="18113"/>
                  <a:pt x="14066" y="18113"/>
                </a:cubicBezTo>
                <a:lnTo>
                  <a:pt x="13642" y="18113"/>
                </a:lnTo>
                <a:cubicBezTo>
                  <a:pt x="13569" y="18113"/>
                  <a:pt x="13505" y="18012"/>
                  <a:pt x="13505" y="17898"/>
                </a:cubicBezTo>
                <a:lnTo>
                  <a:pt x="13505" y="16639"/>
                </a:lnTo>
                <a:cubicBezTo>
                  <a:pt x="13505" y="16520"/>
                  <a:pt x="13569" y="16421"/>
                  <a:pt x="13645" y="16421"/>
                </a:cubicBezTo>
                <a:close/>
                <a:moveTo>
                  <a:pt x="14594" y="16421"/>
                </a:moveTo>
                <a:lnTo>
                  <a:pt x="14609" y="16421"/>
                </a:lnTo>
                <a:lnTo>
                  <a:pt x="14935" y="16421"/>
                </a:lnTo>
                <a:lnTo>
                  <a:pt x="14935" y="17898"/>
                </a:lnTo>
                <a:lnTo>
                  <a:pt x="15074" y="17898"/>
                </a:lnTo>
                <a:lnTo>
                  <a:pt x="15074" y="17490"/>
                </a:lnTo>
                <a:lnTo>
                  <a:pt x="15074" y="17467"/>
                </a:lnTo>
                <a:cubicBezTo>
                  <a:pt x="15076" y="17393"/>
                  <a:pt x="15103" y="17345"/>
                  <a:pt x="15145" y="17345"/>
                </a:cubicBezTo>
                <a:cubicBezTo>
                  <a:pt x="15188" y="17345"/>
                  <a:pt x="15216" y="17393"/>
                  <a:pt x="15216" y="17464"/>
                </a:cubicBezTo>
                <a:lnTo>
                  <a:pt x="15216" y="17488"/>
                </a:lnTo>
                <a:lnTo>
                  <a:pt x="15216" y="17994"/>
                </a:lnTo>
                <a:cubicBezTo>
                  <a:pt x="15216" y="18065"/>
                  <a:pt x="15188" y="18113"/>
                  <a:pt x="15150" y="18113"/>
                </a:cubicBezTo>
                <a:lnTo>
                  <a:pt x="14609" y="18113"/>
                </a:lnTo>
                <a:lnTo>
                  <a:pt x="14594" y="18113"/>
                </a:lnTo>
                <a:cubicBezTo>
                  <a:pt x="14546" y="18113"/>
                  <a:pt x="14515" y="18070"/>
                  <a:pt x="14515" y="18006"/>
                </a:cubicBezTo>
                <a:cubicBezTo>
                  <a:pt x="14515" y="17940"/>
                  <a:pt x="14546" y="17897"/>
                  <a:pt x="14594" y="17898"/>
                </a:cubicBezTo>
                <a:lnTo>
                  <a:pt x="14609" y="17898"/>
                </a:lnTo>
                <a:lnTo>
                  <a:pt x="14794" y="17898"/>
                </a:lnTo>
                <a:lnTo>
                  <a:pt x="14794" y="16639"/>
                </a:lnTo>
                <a:lnTo>
                  <a:pt x="14609" y="16639"/>
                </a:lnTo>
                <a:lnTo>
                  <a:pt x="14594" y="16639"/>
                </a:lnTo>
                <a:cubicBezTo>
                  <a:pt x="14546" y="16637"/>
                  <a:pt x="14515" y="16594"/>
                  <a:pt x="14515" y="16530"/>
                </a:cubicBezTo>
                <a:cubicBezTo>
                  <a:pt x="14515" y="16464"/>
                  <a:pt x="14546" y="16421"/>
                  <a:pt x="14594" y="16421"/>
                </a:cubicBezTo>
                <a:close/>
                <a:moveTo>
                  <a:pt x="16545" y="16421"/>
                </a:moveTo>
                <a:lnTo>
                  <a:pt x="16560" y="16421"/>
                </a:lnTo>
                <a:lnTo>
                  <a:pt x="17025" y="16421"/>
                </a:lnTo>
                <a:cubicBezTo>
                  <a:pt x="17107" y="16421"/>
                  <a:pt x="17168" y="16517"/>
                  <a:pt x="17168" y="16647"/>
                </a:cubicBezTo>
                <a:lnTo>
                  <a:pt x="17168" y="17158"/>
                </a:lnTo>
                <a:cubicBezTo>
                  <a:pt x="17168" y="17285"/>
                  <a:pt x="17107" y="17379"/>
                  <a:pt x="17026" y="17379"/>
                </a:cubicBezTo>
                <a:lnTo>
                  <a:pt x="16609" y="17379"/>
                </a:lnTo>
                <a:lnTo>
                  <a:pt x="16609" y="17898"/>
                </a:lnTo>
                <a:lnTo>
                  <a:pt x="17074" y="17898"/>
                </a:lnTo>
                <a:lnTo>
                  <a:pt x="17087" y="17898"/>
                </a:lnTo>
                <a:cubicBezTo>
                  <a:pt x="17137" y="17898"/>
                  <a:pt x="17168" y="17940"/>
                  <a:pt x="17168" y="18006"/>
                </a:cubicBezTo>
                <a:cubicBezTo>
                  <a:pt x="17168" y="18070"/>
                  <a:pt x="17137" y="18113"/>
                  <a:pt x="17089" y="18113"/>
                </a:cubicBezTo>
                <a:lnTo>
                  <a:pt x="17075" y="18113"/>
                </a:lnTo>
                <a:lnTo>
                  <a:pt x="16466" y="18113"/>
                </a:lnTo>
                <a:lnTo>
                  <a:pt x="16466" y="17379"/>
                </a:lnTo>
                <a:cubicBezTo>
                  <a:pt x="16466" y="17252"/>
                  <a:pt x="16527" y="17158"/>
                  <a:pt x="16609" y="17158"/>
                </a:cubicBezTo>
                <a:lnTo>
                  <a:pt x="17025" y="17158"/>
                </a:lnTo>
                <a:lnTo>
                  <a:pt x="17025" y="16637"/>
                </a:lnTo>
                <a:lnTo>
                  <a:pt x="16560" y="16637"/>
                </a:lnTo>
                <a:lnTo>
                  <a:pt x="16545" y="16637"/>
                </a:lnTo>
                <a:cubicBezTo>
                  <a:pt x="16499" y="16637"/>
                  <a:pt x="16466" y="16594"/>
                  <a:pt x="16466" y="16530"/>
                </a:cubicBezTo>
                <a:cubicBezTo>
                  <a:pt x="16466" y="16464"/>
                  <a:pt x="16497" y="16421"/>
                  <a:pt x="16545" y="16421"/>
                </a:cubicBezTo>
                <a:close/>
                <a:moveTo>
                  <a:pt x="17553" y="16421"/>
                </a:moveTo>
                <a:lnTo>
                  <a:pt x="17568" y="16421"/>
                </a:lnTo>
                <a:lnTo>
                  <a:pt x="18033" y="16421"/>
                </a:lnTo>
                <a:cubicBezTo>
                  <a:pt x="18109" y="16421"/>
                  <a:pt x="18171" y="16506"/>
                  <a:pt x="18171" y="16608"/>
                </a:cubicBezTo>
                <a:lnTo>
                  <a:pt x="18171" y="17080"/>
                </a:lnTo>
                <a:cubicBezTo>
                  <a:pt x="18171" y="17156"/>
                  <a:pt x="18157" y="17211"/>
                  <a:pt x="18121" y="17270"/>
                </a:cubicBezTo>
                <a:cubicBezTo>
                  <a:pt x="18162" y="17341"/>
                  <a:pt x="18175" y="17394"/>
                  <a:pt x="18175" y="17490"/>
                </a:cubicBezTo>
                <a:lnTo>
                  <a:pt x="18175" y="17898"/>
                </a:lnTo>
                <a:cubicBezTo>
                  <a:pt x="18175" y="18020"/>
                  <a:pt x="18114" y="18113"/>
                  <a:pt x="18035" y="18113"/>
                </a:cubicBezTo>
                <a:lnTo>
                  <a:pt x="17570" y="18113"/>
                </a:lnTo>
                <a:lnTo>
                  <a:pt x="17555" y="18113"/>
                </a:lnTo>
                <a:cubicBezTo>
                  <a:pt x="17507" y="18113"/>
                  <a:pt x="17474" y="18070"/>
                  <a:pt x="17474" y="18006"/>
                </a:cubicBezTo>
                <a:cubicBezTo>
                  <a:pt x="17474" y="17940"/>
                  <a:pt x="17507" y="17897"/>
                  <a:pt x="17553" y="17898"/>
                </a:cubicBezTo>
                <a:lnTo>
                  <a:pt x="17568" y="17898"/>
                </a:lnTo>
                <a:lnTo>
                  <a:pt x="18033" y="17898"/>
                </a:lnTo>
                <a:lnTo>
                  <a:pt x="18033" y="17508"/>
                </a:lnTo>
                <a:cubicBezTo>
                  <a:pt x="18035" y="17422"/>
                  <a:pt x="18008" y="17376"/>
                  <a:pt x="17959" y="17376"/>
                </a:cubicBezTo>
                <a:lnTo>
                  <a:pt x="17710" y="17376"/>
                </a:lnTo>
                <a:lnTo>
                  <a:pt x="17695" y="17376"/>
                </a:lnTo>
                <a:cubicBezTo>
                  <a:pt x="17647" y="17376"/>
                  <a:pt x="17616" y="17333"/>
                  <a:pt x="17616" y="17270"/>
                </a:cubicBezTo>
                <a:cubicBezTo>
                  <a:pt x="17616" y="17206"/>
                  <a:pt x="17647" y="17161"/>
                  <a:pt x="17693" y="17161"/>
                </a:cubicBezTo>
                <a:lnTo>
                  <a:pt x="17709" y="17161"/>
                </a:lnTo>
                <a:lnTo>
                  <a:pt x="17959" y="17161"/>
                </a:lnTo>
                <a:cubicBezTo>
                  <a:pt x="18007" y="17161"/>
                  <a:pt x="18031" y="17115"/>
                  <a:pt x="18031" y="17026"/>
                </a:cubicBezTo>
                <a:lnTo>
                  <a:pt x="18031" y="16637"/>
                </a:lnTo>
                <a:lnTo>
                  <a:pt x="17570" y="16637"/>
                </a:lnTo>
                <a:lnTo>
                  <a:pt x="17555" y="16637"/>
                </a:lnTo>
                <a:cubicBezTo>
                  <a:pt x="17507" y="16637"/>
                  <a:pt x="17474" y="16594"/>
                  <a:pt x="17474" y="16530"/>
                </a:cubicBezTo>
                <a:cubicBezTo>
                  <a:pt x="17474" y="16464"/>
                  <a:pt x="17507" y="16421"/>
                  <a:pt x="17553" y="16421"/>
                </a:cubicBezTo>
                <a:close/>
                <a:moveTo>
                  <a:pt x="18629" y="16421"/>
                </a:moveTo>
                <a:cubicBezTo>
                  <a:pt x="18671" y="16421"/>
                  <a:pt x="18698" y="16469"/>
                  <a:pt x="18698" y="16541"/>
                </a:cubicBezTo>
                <a:lnTo>
                  <a:pt x="18698" y="16564"/>
                </a:lnTo>
                <a:lnTo>
                  <a:pt x="18698" y="17342"/>
                </a:lnTo>
                <a:lnTo>
                  <a:pt x="18977" y="17342"/>
                </a:lnTo>
                <a:lnTo>
                  <a:pt x="18977" y="16751"/>
                </a:lnTo>
                <a:lnTo>
                  <a:pt x="18977" y="16727"/>
                </a:lnTo>
                <a:cubicBezTo>
                  <a:pt x="18979" y="16656"/>
                  <a:pt x="19007" y="16608"/>
                  <a:pt x="19050" y="16608"/>
                </a:cubicBezTo>
                <a:cubicBezTo>
                  <a:pt x="19091" y="16608"/>
                  <a:pt x="19119" y="16656"/>
                  <a:pt x="19119" y="16727"/>
                </a:cubicBezTo>
                <a:lnTo>
                  <a:pt x="19119" y="16751"/>
                </a:lnTo>
                <a:lnTo>
                  <a:pt x="19119" y="17342"/>
                </a:lnTo>
                <a:cubicBezTo>
                  <a:pt x="19169" y="17352"/>
                  <a:pt x="19190" y="17385"/>
                  <a:pt x="19190" y="17449"/>
                </a:cubicBezTo>
                <a:cubicBezTo>
                  <a:pt x="19190" y="17504"/>
                  <a:pt x="19159" y="17558"/>
                  <a:pt x="19127" y="17558"/>
                </a:cubicBezTo>
                <a:lnTo>
                  <a:pt x="19121" y="17558"/>
                </a:lnTo>
                <a:lnTo>
                  <a:pt x="19121" y="17968"/>
                </a:lnTo>
                <a:lnTo>
                  <a:pt x="19121" y="17991"/>
                </a:lnTo>
                <a:cubicBezTo>
                  <a:pt x="19119" y="18065"/>
                  <a:pt x="19091" y="18113"/>
                  <a:pt x="19050" y="18113"/>
                </a:cubicBezTo>
                <a:cubicBezTo>
                  <a:pt x="19007" y="18113"/>
                  <a:pt x="18979" y="18065"/>
                  <a:pt x="18979" y="17994"/>
                </a:cubicBezTo>
                <a:lnTo>
                  <a:pt x="18979" y="17970"/>
                </a:lnTo>
                <a:lnTo>
                  <a:pt x="18979" y="17560"/>
                </a:lnTo>
                <a:lnTo>
                  <a:pt x="18558" y="17560"/>
                </a:lnTo>
                <a:lnTo>
                  <a:pt x="18558" y="16569"/>
                </a:lnTo>
                <a:lnTo>
                  <a:pt x="18558" y="16546"/>
                </a:lnTo>
                <a:cubicBezTo>
                  <a:pt x="18558" y="16470"/>
                  <a:pt x="18586" y="16421"/>
                  <a:pt x="18629" y="16421"/>
                </a:cubicBezTo>
                <a:close/>
                <a:moveTo>
                  <a:pt x="7653" y="16424"/>
                </a:moveTo>
                <a:lnTo>
                  <a:pt x="8117" y="16424"/>
                </a:lnTo>
                <a:lnTo>
                  <a:pt x="8132" y="16424"/>
                </a:lnTo>
                <a:cubicBezTo>
                  <a:pt x="8182" y="16421"/>
                  <a:pt x="8213" y="16464"/>
                  <a:pt x="8213" y="16530"/>
                </a:cubicBezTo>
                <a:cubicBezTo>
                  <a:pt x="8213" y="16594"/>
                  <a:pt x="8182" y="16637"/>
                  <a:pt x="8134" y="16637"/>
                </a:cubicBezTo>
                <a:lnTo>
                  <a:pt x="8119" y="16637"/>
                </a:lnTo>
                <a:lnTo>
                  <a:pt x="7796" y="16637"/>
                </a:lnTo>
                <a:lnTo>
                  <a:pt x="7795" y="17163"/>
                </a:lnTo>
                <a:lnTo>
                  <a:pt x="8071" y="17163"/>
                </a:lnTo>
                <a:cubicBezTo>
                  <a:pt x="8153" y="17163"/>
                  <a:pt x="8212" y="17254"/>
                  <a:pt x="8212" y="17376"/>
                </a:cubicBezTo>
                <a:lnTo>
                  <a:pt x="8212" y="17895"/>
                </a:lnTo>
                <a:cubicBezTo>
                  <a:pt x="8212" y="18017"/>
                  <a:pt x="8149" y="18113"/>
                  <a:pt x="8071" y="18113"/>
                </a:cubicBezTo>
                <a:lnTo>
                  <a:pt x="7749" y="18113"/>
                </a:lnTo>
                <a:cubicBezTo>
                  <a:pt x="7726" y="18113"/>
                  <a:pt x="7684" y="18100"/>
                  <a:pt x="7663" y="18084"/>
                </a:cubicBezTo>
                <a:lnTo>
                  <a:pt x="7577" y="18027"/>
                </a:lnTo>
                <a:cubicBezTo>
                  <a:pt x="7529" y="17994"/>
                  <a:pt x="7512" y="17966"/>
                  <a:pt x="7512" y="17913"/>
                </a:cubicBezTo>
                <a:cubicBezTo>
                  <a:pt x="7512" y="17855"/>
                  <a:pt x="7544" y="17807"/>
                  <a:pt x="7580" y="17807"/>
                </a:cubicBezTo>
                <a:cubicBezTo>
                  <a:pt x="7593" y="17807"/>
                  <a:pt x="7606" y="17809"/>
                  <a:pt x="7619" y="17820"/>
                </a:cubicBezTo>
                <a:lnTo>
                  <a:pt x="7634" y="17830"/>
                </a:lnTo>
                <a:lnTo>
                  <a:pt x="7710" y="17882"/>
                </a:lnTo>
                <a:cubicBezTo>
                  <a:pt x="7713" y="17885"/>
                  <a:pt x="7718" y="17887"/>
                  <a:pt x="7724" y="17890"/>
                </a:cubicBezTo>
                <a:cubicBezTo>
                  <a:pt x="7730" y="17892"/>
                  <a:pt x="7732" y="17895"/>
                  <a:pt x="7734" y="17895"/>
                </a:cubicBezTo>
                <a:lnTo>
                  <a:pt x="7752" y="17898"/>
                </a:lnTo>
                <a:lnTo>
                  <a:pt x="7766" y="17898"/>
                </a:lnTo>
                <a:lnTo>
                  <a:pt x="8071" y="17898"/>
                </a:lnTo>
                <a:lnTo>
                  <a:pt x="8071" y="17379"/>
                </a:lnTo>
                <a:lnTo>
                  <a:pt x="7653" y="17379"/>
                </a:lnTo>
                <a:lnTo>
                  <a:pt x="7653" y="16424"/>
                </a:lnTo>
                <a:close/>
                <a:moveTo>
                  <a:pt x="19636" y="16424"/>
                </a:moveTo>
                <a:lnTo>
                  <a:pt x="20100" y="16424"/>
                </a:lnTo>
                <a:lnTo>
                  <a:pt x="20115" y="16424"/>
                </a:lnTo>
                <a:cubicBezTo>
                  <a:pt x="20165" y="16421"/>
                  <a:pt x="20196" y="16464"/>
                  <a:pt x="20196" y="16530"/>
                </a:cubicBezTo>
                <a:cubicBezTo>
                  <a:pt x="20196" y="16594"/>
                  <a:pt x="20165" y="16637"/>
                  <a:pt x="20117" y="16637"/>
                </a:cubicBezTo>
                <a:lnTo>
                  <a:pt x="20102" y="16637"/>
                </a:lnTo>
                <a:lnTo>
                  <a:pt x="19778" y="16637"/>
                </a:lnTo>
                <a:lnTo>
                  <a:pt x="19776" y="17163"/>
                </a:lnTo>
                <a:lnTo>
                  <a:pt x="20053" y="17163"/>
                </a:lnTo>
                <a:cubicBezTo>
                  <a:pt x="20134" y="17163"/>
                  <a:pt x="20195" y="17254"/>
                  <a:pt x="20195" y="17376"/>
                </a:cubicBezTo>
                <a:lnTo>
                  <a:pt x="20195" y="17895"/>
                </a:lnTo>
                <a:cubicBezTo>
                  <a:pt x="20195" y="18017"/>
                  <a:pt x="20131" y="18113"/>
                  <a:pt x="20053" y="18113"/>
                </a:cubicBezTo>
                <a:lnTo>
                  <a:pt x="19732" y="18113"/>
                </a:lnTo>
                <a:cubicBezTo>
                  <a:pt x="19709" y="18113"/>
                  <a:pt x="19667" y="18100"/>
                  <a:pt x="19646" y="18084"/>
                </a:cubicBezTo>
                <a:lnTo>
                  <a:pt x="19560" y="18027"/>
                </a:lnTo>
                <a:cubicBezTo>
                  <a:pt x="19512" y="17994"/>
                  <a:pt x="19494" y="17966"/>
                  <a:pt x="19494" y="17913"/>
                </a:cubicBezTo>
                <a:cubicBezTo>
                  <a:pt x="19494" y="17855"/>
                  <a:pt x="19527" y="17807"/>
                  <a:pt x="19563" y="17807"/>
                </a:cubicBezTo>
                <a:cubicBezTo>
                  <a:pt x="19576" y="17807"/>
                  <a:pt x="19587" y="17809"/>
                  <a:pt x="19600" y="17820"/>
                </a:cubicBezTo>
                <a:lnTo>
                  <a:pt x="19615" y="17830"/>
                </a:lnTo>
                <a:lnTo>
                  <a:pt x="19691" y="17882"/>
                </a:lnTo>
                <a:cubicBezTo>
                  <a:pt x="19695" y="17885"/>
                  <a:pt x="19700" y="17887"/>
                  <a:pt x="19705" y="17890"/>
                </a:cubicBezTo>
                <a:cubicBezTo>
                  <a:pt x="19712" y="17892"/>
                  <a:pt x="19715" y="17895"/>
                  <a:pt x="19717" y="17895"/>
                </a:cubicBezTo>
                <a:lnTo>
                  <a:pt x="19734" y="17898"/>
                </a:lnTo>
                <a:lnTo>
                  <a:pt x="19747" y="17898"/>
                </a:lnTo>
                <a:lnTo>
                  <a:pt x="20053" y="17898"/>
                </a:lnTo>
                <a:lnTo>
                  <a:pt x="20053" y="17379"/>
                </a:lnTo>
                <a:lnTo>
                  <a:pt x="19636" y="17379"/>
                </a:lnTo>
                <a:lnTo>
                  <a:pt x="19636" y="16424"/>
                </a:lnTo>
                <a:close/>
                <a:moveTo>
                  <a:pt x="11767" y="16637"/>
                </a:moveTo>
                <a:lnTo>
                  <a:pt x="11767" y="17161"/>
                </a:lnTo>
                <a:lnTo>
                  <a:pt x="11905" y="17161"/>
                </a:lnTo>
                <a:lnTo>
                  <a:pt x="11905" y="16637"/>
                </a:lnTo>
                <a:lnTo>
                  <a:pt x="11767" y="16637"/>
                </a:lnTo>
                <a:close/>
                <a:moveTo>
                  <a:pt x="1662" y="16639"/>
                </a:moveTo>
                <a:lnTo>
                  <a:pt x="1662" y="17898"/>
                </a:lnTo>
                <a:lnTo>
                  <a:pt x="2082" y="17898"/>
                </a:lnTo>
                <a:lnTo>
                  <a:pt x="2082" y="16639"/>
                </a:lnTo>
                <a:lnTo>
                  <a:pt x="1662" y="16639"/>
                </a:lnTo>
                <a:close/>
                <a:moveTo>
                  <a:pt x="12637" y="16639"/>
                </a:moveTo>
                <a:lnTo>
                  <a:pt x="12637" y="16979"/>
                </a:lnTo>
                <a:lnTo>
                  <a:pt x="13054" y="16979"/>
                </a:lnTo>
                <a:lnTo>
                  <a:pt x="13054" y="16639"/>
                </a:lnTo>
                <a:lnTo>
                  <a:pt x="12637" y="16639"/>
                </a:lnTo>
                <a:close/>
                <a:moveTo>
                  <a:pt x="13645" y="16639"/>
                </a:moveTo>
                <a:lnTo>
                  <a:pt x="13645" y="17898"/>
                </a:lnTo>
                <a:lnTo>
                  <a:pt x="14064" y="17898"/>
                </a:lnTo>
                <a:lnTo>
                  <a:pt x="14064" y="16639"/>
                </a:lnTo>
                <a:lnTo>
                  <a:pt x="13645" y="16639"/>
                </a:lnTo>
                <a:close/>
                <a:moveTo>
                  <a:pt x="11625" y="17379"/>
                </a:moveTo>
                <a:lnTo>
                  <a:pt x="11625" y="17898"/>
                </a:lnTo>
                <a:lnTo>
                  <a:pt x="12046" y="17898"/>
                </a:lnTo>
                <a:lnTo>
                  <a:pt x="12046" y="17379"/>
                </a:lnTo>
                <a:lnTo>
                  <a:pt x="11625" y="17379"/>
                </a:lnTo>
                <a:close/>
                <a:moveTo>
                  <a:pt x="8664" y="17552"/>
                </a:moveTo>
                <a:lnTo>
                  <a:pt x="8664" y="17895"/>
                </a:lnTo>
                <a:lnTo>
                  <a:pt x="9083" y="17895"/>
                </a:lnTo>
                <a:lnTo>
                  <a:pt x="9083" y="17552"/>
                </a:lnTo>
                <a:lnTo>
                  <a:pt x="8664" y="17552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5974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" y="3429000"/>
            <a:ext cx="2933700" cy="927100"/>
          </a:xfrm>
          <a:prstGeom prst="rect">
            <a:avLst/>
          </a:prstGeom>
        </p:spPr>
      </p:pic>
      <p:sp>
        <p:nvSpPr>
          <p:cNvPr id="3" name="Headphones">
            <a:extLst>
              <a:ext uri="{FF2B5EF4-FFF2-40B4-BE49-F238E27FC236}">
                <a16:creationId xmlns:a16="http://schemas.microsoft.com/office/drawing/2014/main" id="{2BB3A742-4F34-E109-01B9-8D3275691958}"/>
              </a:ext>
            </a:extLst>
          </p:cNvPr>
          <p:cNvSpPr/>
          <p:nvPr/>
        </p:nvSpPr>
        <p:spPr>
          <a:xfrm>
            <a:off x="5745865" y="514460"/>
            <a:ext cx="700269" cy="742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532" extrusionOk="0">
                <a:moveTo>
                  <a:pt x="10761" y="0"/>
                </a:moveTo>
                <a:cubicBezTo>
                  <a:pt x="4815" y="14"/>
                  <a:pt x="0" y="4562"/>
                  <a:pt x="0" y="10172"/>
                </a:cubicBezTo>
                <a:cubicBezTo>
                  <a:pt x="0" y="10172"/>
                  <a:pt x="-27" y="14369"/>
                  <a:pt x="617" y="15259"/>
                </a:cubicBezTo>
                <a:cubicBezTo>
                  <a:pt x="1057" y="15867"/>
                  <a:pt x="1522" y="16227"/>
                  <a:pt x="1773" y="16394"/>
                </a:cubicBezTo>
                <a:lnTo>
                  <a:pt x="1728" y="16763"/>
                </a:lnTo>
                <a:cubicBezTo>
                  <a:pt x="1697" y="17023"/>
                  <a:pt x="1763" y="17285"/>
                  <a:pt x="1917" y="17503"/>
                </a:cubicBezTo>
                <a:lnTo>
                  <a:pt x="4175" y="20687"/>
                </a:lnTo>
                <a:cubicBezTo>
                  <a:pt x="4449" y="21073"/>
                  <a:pt x="4948" y="21256"/>
                  <a:pt x="5426" y="21146"/>
                </a:cubicBezTo>
                <a:lnTo>
                  <a:pt x="5686" y="21088"/>
                </a:lnTo>
                <a:cubicBezTo>
                  <a:pt x="5872" y="21417"/>
                  <a:pt x="6277" y="21600"/>
                  <a:pt x="6680" y="21508"/>
                </a:cubicBezTo>
                <a:lnTo>
                  <a:pt x="7777" y="21257"/>
                </a:lnTo>
                <a:cubicBezTo>
                  <a:pt x="8254" y="21149"/>
                  <a:pt x="8547" y="20695"/>
                  <a:pt x="8431" y="20245"/>
                </a:cubicBezTo>
                <a:lnTo>
                  <a:pt x="6191" y="11511"/>
                </a:lnTo>
                <a:cubicBezTo>
                  <a:pt x="6075" y="11061"/>
                  <a:pt x="5594" y="10785"/>
                  <a:pt x="5117" y="10894"/>
                </a:cubicBezTo>
                <a:lnTo>
                  <a:pt x="4020" y="11144"/>
                </a:lnTo>
                <a:cubicBezTo>
                  <a:pt x="3618" y="11236"/>
                  <a:pt x="3347" y="11572"/>
                  <a:pt x="3341" y="11945"/>
                </a:cubicBezTo>
                <a:lnTo>
                  <a:pt x="3080" y="12006"/>
                </a:lnTo>
                <a:cubicBezTo>
                  <a:pt x="2604" y="12115"/>
                  <a:pt x="2250" y="12493"/>
                  <a:pt x="2194" y="12953"/>
                </a:cubicBezTo>
                <a:lnTo>
                  <a:pt x="1999" y="14546"/>
                </a:lnTo>
                <a:cubicBezTo>
                  <a:pt x="1704" y="14355"/>
                  <a:pt x="1419" y="13987"/>
                  <a:pt x="1338" y="13531"/>
                </a:cubicBezTo>
                <a:cubicBezTo>
                  <a:pt x="1093" y="12161"/>
                  <a:pt x="1124" y="10179"/>
                  <a:pt x="1124" y="10179"/>
                </a:cubicBezTo>
                <a:cubicBezTo>
                  <a:pt x="1124" y="8464"/>
                  <a:pt x="1625" y="6859"/>
                  <a:pt x="2499" y="5489"/>
                </a:cubicBezTo>
                <a:cubicBezTo>
                  <a:pt x="2894" y="5535"/>
                  <a:pt x="3610" y="5477"/>
                  <a:pt x="4379" y="4724"/>
                </a:cubicBezTo>
                <a:cubicBezTo>
                  <a:pt x="5540" y="3586"/>
                  <a:pt x="7780" y="2347"/>
                  <a:pt x="10805" y="2347"/>
                </a:cubicBezTo>
                <a:cubicBezTo>
                  <a:pt x="13887" y="2347"/>
                  <a:pt x="16056" y="3586"/>
                  <a:pt x="17217" y="4724"/>
                </a:cubicBezTo>
                <a:cubicBezTo>
                  <a:pt x="17964" y="5455"/>
                  <a:pt x="18654" y="5531"/>
                  <a:pt x="19051" y="5492"/>
                </a:cubicBezTo>
                <a:cubicBezTo>
                  <a:pt x="19923" y="6862"/>
                  <a:pt x="20424" y="8465"/>
                  <a:pt x="20424" y="10179"/>
                </a:cubicBezTo>
                <a:cubicBezTo>
                  <a:pt x="20424" y="10179"/>
                  <a:pt x="20455" y="12161"/>
                  <a:pt x="20210" y="13531"/>
                </a:cubicBezTo>
                <a:cubicBezTo>
                  <a:pt x="20129" y="13987"/>
                  <a:pt x="19844" y="14355"/>
                  <a:pt x="19548" y="14546"/>
                </a:cubicBezTo>
                <a:lnTo>
                  <a:pt x="19354" y="12953"/>
                </a:lnTo>
                <a:cubicBezTo>
                  <a:pt x="19298" y="12493"/>
                  <a:pt x="18944" y="12115"/>
                  <a:pt x="18468" y="12006"/>
                </a:cubicBezTo>
                <a:lnTo>
                  <a:pt x="18205" y="11945"/>
                </a:lnTo>
                <a:cubicBezTo>
                  <a:pt x="18199" y="11572"/>
                  <a:pt x="17930" y="11236"/>
                  <a:pt x="17528" y="11144"/>
                </a:cubicBezTo>
                <a:lnTo>
                  <a:pt x="16429" y="10894"/>
                </a:lnTo>
                <a:cubicBezTo>
                  <a:pt x="15952" y="10785"/>
                  <a:pt x="15472" y="11061"/>
                  <a:pt x="15357" y="11511"/>
                </a:cubicBezTo>
                <a:lnTo>
                  <a:pt x="13115" y="20245"/>
                </a:lnTo>
                <a:cubicBezTo>
                  <a:pt x="12999" y="20695"/>
                  <a:pt x="13294" y="21149"/>
                  <a:pt x="13771" y="21257"/>
                </a:cubicBezTo>
                <a:lnTo>
                  <a:pt x="14868" y="21508"/>
                </a:lnTo>
                <a:cubicBezTo>
                  <a:pt x="15271" y="21600"/>
                  <a:pt x="15674" y="21417"/>
                  <a:pt x="15860" y="21088"/>
                </a:cubicBezTo>
                <a:lnTo>
                  <a:pt x="16122" y="21146"/>
                </a:lnTo>
                <a:cubicBezTo>
                  <a:pt x="16600" y="21256"/>
                  <a:pt x="17099" y="21073"/>
                  <a:pt x="17372" y="20687"/>
                </a:cubicBezTo>
                <a:lnTo>
                  <a:pt x="19629" y="17503"/>
                </a:lnTo>
                <a:cubicBezTo>
                  <a:pt x="19783" y="17285"/>
                  <a:pt x="19851" y="17023"/>
                  <a:pt x="19819" y="16763"/>
                </a:cubicBezTo>
                <a:lnTo>
                  <a:pt x="19773" y="16394"/>
                </a:lnTo>
                <a:cubicBezTo>
                  <a:pt x="20024" y="16227"/>
                  <a:pt x="20489" y="15867"/>
                  <a:pt x="20929" y="15259"/>
                </a:cubicBezTo>
                <a:cubicBezTo>
                  <a:pt x="21573" y="14369"/>
                  <a:pt x="21546" y="10172"/>
                  <a:pt x="21546" y="10172"/>
                </a:cubicBezTo>
                <a:cubicBezTo>
                  <a:pt x="21546" y="4562"/>
                  <a:pt x="16731" y="13"/>
                  <a:pt x="10785" y="0"/>
                </a:cubicBezTo>
                <a:cubicBezTo>
                  <a:pt x="10781" y="0"/>
                  <a:pt x="10777" y="0"/>
                  <a:pt x="10773" y="0"/>
                </a:cubicBezTo>
                <a:cubicBezTo>
                  <a:pt x="10769" y="0"/>
                  <a:pt x="10765" y="0"/>
                  <a:pt x="10761" y="0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3" name="T-Shirt">
            <a:extLst>
              <a:ext uri="{FF2B5EF4-FFF2-40B4-BE49-F238E27FC236}">
                <a16:creationId xmlns:a16="http://schemas.microsoft.com/office/drawing/2014/main" id="{CE8C0D94-6011-5C8C-0D4C-9804D2500FC2}"/>
              </a:ext>
            </a:extLst>
          </p:cNvPr>
          <p:cNvSpPr/>
          <p:nvPr/>
        </p:nvSpPr>
        <p:spPr>
          <a:xfrm>
            <a:off x="2394379" y="516650"/>
            <a:ext cx="869395" cy="739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10" y="0"/>
                </a:moveTo>
                <a:cubicBezTo>
                  <a:pt x="8848" y="248"/>
                  <a:pt x="9130" y="1867"/>
                  <a:pt x="10801" y="1867"/>
                </a:cubicBezTo>
                <a:cubicBezTo>
                  <a:pt x="12488" y="1867"/>
                  <a:pt x="12769" y="235"/>
                  <a:pt x="12802" y="0"/>
                </a:cubicBezTo>
                <a:cubicBezTo>
                  <a:pt x="12753" y="6"/>
                  <a:pt x="12709" y="37"/>
                  <a:pt x="12682" y="50"/>
                </a:cubicBezTo>
                <a:cubicBezTo>
                  <a:pt x="11681" y="666"/>
                  <a:pt x="9914" y="666"/>
                  <a:pt x="8913" y="50"/>
                </a:cubicBezTo>
                <a:cubicBezTo>
                  <a:pt x="8891" y="37"/>
                  <a:pt x="8853" y="13"/>
                  <a:pt x="8810" y="0"/>
                </a:cubicBezTo>
                <a:close/>
                <a:moveTo>
                  <a:pt x="8496" y="81"/>
                </a:moveTo>
                <a:cubicBezTo>
                  <a:pt x="7079" y="564"/>
                  <a:pt x="5219" y="1270"/>
                  <a:pt x="4370" y="1575"/>
                </a:cubicBezTo>
                <a:cubicBezTo>
                  <a:pt x="3905" y="1740"/>
                  <a:pt x="3829" y="1816"/>
                  <a:pt x="3628" y="1962"/>
                </a:cubicBezTo>
                <a:cubicBezTo>
                  <a:pt x="3423" y="2115"/>
                  <a:pt x="3078" y="2606"/>
                  <a:pt x="3078" y="2606"/>
                </a:cubicBezTo>
                <a:lnTo>
                  <a:pt x="0" y="7422"/>
                </a:lnTo>
                <a:lnTo>
                  <a:pt x="3040" y="10466"/>
                </a:lnTo>
                <a:cubicBezTo>
                  <a:pt x="3040" y="10466"/>
                  <a:pt x="5014" y="8382"/>
                  <a:pt x="5051" y="8369"/>
                </a:cubicBezTo>
                <a:cubicBezTo>
                  <a:pt x="5051" y="8547"/>
                  <a:pt x="5051" y="21600"/>
                  <a:pt x="5051" y="21600"/>
                </a:cubicBezTo>
                <a:lnTo>
                  <a:pt x="16549" y="21600"/>
                </a:lnTo>
                <a:cubicBezTo>
                  <a:pt x="16549" y="21600"/>
                  <a:pt x="16549" y="8547"/>
                  <a:pt x="16549" y="8369"/>
                </a:cubicBezTo>
                <a:cubicBezTo>
                  <a:pt x="16586" y="8382"/>
                  <a:pt x="18561" y="10466"/>
                  <a:pt x="18561" y="10466"/>
                </a:cubicBezTo>
                <a:lnTo>
                  <a:pt x="21600" y="7422"/>
                </a:lnTo>
                <a:lnTo>
                  <a:pt x="18522" y="2606"/>
                </a:lnTo>
                <a:cubicBezTo>
                  <a:pt x="18522" y="2606"/>
                  <a:pt x="18177" y="2115"/>
                  <a:pt x="17972" y="1962"/>
                </a:cubicBezTo>
                <a:cubicBezTo>
                  <a:pt x="17771" y="1816"/>
                  <a:pt x="17695" y="1740"/>
                  <a:pt x="17230" y="1575"/>
                </a:cubicBezTo>
                <a:cubicBezTo>
                  <a:pt x="16386" y="1270"/>
                  <a:pt x="14531" y="570"/>
                  <a:pt x="13114" y="87"/>
                </a:cubicBezTo>
                <a:cubicBezTo>
                  <a:pt x="13050" y="462"/>
                  <a:pt x="12650" y="2242"/>
                  <a:pt x="10801" y="2242"/>
                </a:cubicBezTo>
                <a:cubicBezTo>
                  <a:pt x="8946" y="2242"/>
                  <a:pt x="8555" y="450"/>
                  <a:pt x="8496" y="81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4" name="Compact Car">
            <a:extLst>
              <a:ext uri="{FF2B5EF4-FFF2-40B4-BE49-F238E27FC236}">
                <a16:creationId xmlns:a16="http://schemas.microsoft.com/office/drawing/2014/main" id="{12E5E34A-7F90-ACE5-545B-9000D4072E86}"/>
              </a:ext>
            </a:extLst>
          </p:cNvPr>
          <p:cNvSpPr/>
          <p:nvPr/>
        </p:nvSpPr>
        <p:spPr>
          <a:xfrm>
            <a:off x="3980265" y="660650"/>
            <a:ext cx="1051588" cy="449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88" h="21600" extrusionOk="0">
                <a:moveTo>
                  <a:pt x="4097" y="0"/>
                </a:moveTo>
                <a:cubicBezTo>
                  <a:pt x="3843" y="0"/>
                  <a:pt x="3599" y="241"/>
                  <a:pt x="3415" y="682"/>
                </a:cubicBezTo>
                <a:cubicBezTo>
                  <a:pt x="2324" y="3293"/>
                  <a:pt x="-1335" y="12764"/>
                  <a:pt x="512" y="18236"/>
                </a:cubicBezTo>
                <a:lnTo>
                  <a:pt x="1356" y="18236"/>
                </a:lnTo>
                <a:cubicBezTo>
                  <a:pt x="1327" y="17880"/>
                  <a:pt x="1312" y="17509"/>
                  <a:pt x="1312" y="17131"/>
                </a:cubicBezTo>
                <a:cubicBezTo>
                  <a:pt x="1312" y="14122"/>
                  <a:pt x="2276" y="11687"/>
                  <a:pt x="3466" y="11687"/>
                </a:cubicBezTo>
                <a:cubicBezTo>
                  <a:pt x="4657" y="11687"/>
                  <a:pt x="5622" y="14122"/>
                  <a:pt x="5622" y="17131"/>
                </a:cubicBezTo>
                <a:cubicBezTo>
                  <a:pt x="5622" y="17509"/>
                  <a:pt x="5607" y="17880"/>
                  <a:pt x="5578" y="18236"/>
                </a:cubicBezTo>
                <a:lnTo>
                  <a:pt x="14299" y="18236"/>
                </a:lnTo>
                <a:cubicBezTo>
                  <a:pt x="14270" y="17880"/>
                  <a:pt x="14254" y="17509"/>
                  <a:pt x="14254" y="17131"/>
                </a:cubicBezTo>
                <a:cubicBezTo>
                  <a:pt x="14254" y="14122"/>
                  <a:pt x="15220" y="11687"/>
                  <a:pt x="16410" y="11687"/>
                </a:cubicBezTo>
                <a:cubicBezTo>
                  <a:pt x="17601" y="11687"/>
                  <a:pt x="18566" y="14122"/>
                  <a:pt x="18566" y="17131"/>
                </a:cubicBezTo>
                <a:cubicBezTo>
                  <a:pt x="18566" y="17509"/>
                  <a:pt x="18551" y="17880"/>
                  <a:pt x="18522" y="18236"/>
                </a:cubicBezTo>
                <a:lnTo>
                  <a:pt x="19962" y="18236"/>
                </a:lnTo>
                <a:cubicBezTo>
                  <a:pt x="19962" y="18236"/>
                  <a:pt x="20265" y="10900"/>
                  <a:pt x="18757" y="9584"/>
                </a:cubicBezTo>
                <a:cubicBezTo>
                  <a:pt x="17248" y="8268"/>
                  <a:pt x="15499" y="7049"/>
                  <a:pt x="15499" y="7049"/>
                </a:cubicBezTo>
                <a:cubicBezTo>
                  <a:pt x="15499" y="7049"/>
                  <a:pt x="12380" y="0"/>
                  <a:pt x="9528" y="0"/>
                </a:cubicBezTo>
                <a:lnTo>
                  <a:pt x="4097" y="0"/>
                </a:lnTo>
                <a:close/>
                <a:moveTo>
                  <a:pt x="4878" y="1858"/>
                </a:moveTo>
                <a:lnTo>
                  <a:pt x="6327" y="1858"/>
                </a:lnTo>
                <a:lnTo>
                  <a:pt x="5978" y="7075"/>
                </a:lnTo>
                <a:lnTo>
                  <a:pt x="3470" y="7075"/>
                </a:lnTo>
                <a:cubicBezTo>
                  <a:pt x="3315" y="7075"/>
                  <a:pt x="3228" y="6631"/>
                  <a:pt x="3320" y="6318"/>
                </a:cubicBezTo>
                <a:lnTo>
                  <a:pt x="4483" y="2361"/>
                </a:lnTo>
                <a:cubicBezTo>
                  <a:pt x="4576" y="2045"/>
                  <a:pt x="4722" y="1858"/>
                  <a:pt x="4878" y="1858"/>
                </a:cubicBezTo>
                <a:close/>
                <a:moveTo>
                  <a:pt x="7387" y="1858"/>
                </a:moveTo>
                <a:lnTo>
                  <a:pt x="9405" y="1858"/>
                </a:lnTo>
                <a:cubicBezTo>
                  <a:pt x="11385" y="1858"/>
                  <a:pt x="13886" y="7075"/>
                  <a:pt x="13886" y="7075"/>
                </a:cubicBezTo>
                <a:lnTo>
                  <a:pt x="7038" y="7075"/>
                </a:lnTo>
                <a:lnTo>
                  <a:pt x="7387" y="1858"/>
                </a:lnTo>
                <a:close/>
                <a:moveTo>
                  <a:pt x="3466" y="12667"/>
                </a:moveTo>
                <a:cubicBezTo>
                  <a:pt x="2490" y="12667"/>
                  <a:pt x="1700" y="14665"/>
                  <a:pt x="1700" y="17131"/>
                </a:cubicBezTo>
                <a:cubicBezTo>
                  <a:pt x="1700" y="19597"/>
                  <a:pt x="2490" y="21600"/>
                  <a:pt x="3466" y="21600"/>
                </a:cubicBezTo>
                <a:cubicBezTo>
                  <a:pt x="4442" y="21600"/>
                  <a:pt x="5233" y="19597"/>
                  <a:pt x="5233" y="17131"/>
                </a:cubicBezTo>
                <a:cubicBezTo>
                  <a:pt x="5233" y="14665"/>
                  <a:pt x="4442" y="12667"/>
                  <a:pt x="3466" y="12667"/>
                </a:cubicBezTo>
                <a:close/>
                <a:moveTo>
                  <a:pt x="16410" y="12667"/>
                </a:moveTo>
                <a:cubicBezTo>
                  <a:pt x="15435" y="12667"/>
                  <a:pt x="14644" y="14665"/>
                  <a:pt x="14644" y="17131"/>
                </a:cubicBezTo>
                <a:cubicBezTo>
                  <a:pt x="14644" y="19597"/>
                  <a:pt x="15435" y="21600"/>
                  <a:pt x="16410" y="21600"/>
                </a:cubicBezTo>
                <a:cubicBezTo>
                  <a:pt x="17386" y="21600"/>
                  <a:pt x="18177" y="19597"/>
                  <a:pt x="18177" y="17131"/>
                </a:cubicBezTo>
                <a:cubicBezTo>
                  <a:pt x="18177" y="14665"/>
                  <a:pt x="17386" y="12667"/>
                  <a:pt x="16410" y="12667"/>
                </a:cubicBezTo>
                <a:close/>
                <a:moveTo>
                  <a:pt x="3466" y="15033"/>
                </a:moveTo>
                <a:cubicBezTo>
                  <a:pt x="3925" y="15033"/>
                  <a:pt x="4297" y="15973"/>
                  <a:pt x="4297" y="17131"/>
                </a:cubicBezTo>
                <a:cubicBezTo>
                  <a:pt x="4297" y="18290"/>
                  <a:pt x="3925" y="19230"/>
                  <a:pt x="3466" y="19230"/>
                </a:cubicBezTo>
                <a:cubicBezTo>
                  <a:pt x="3008" y="19230"/>
                  <a:pt x="2636" y="18290"/>
                  <a:pt x="2636" y="17131"/>
                </a:cubicBezTo>
                <a:cubicBezTo>
                  <a:pt x="2636" y="15973"/>
                  <a:pt x="3008" y="15033"/>
                  <a:pt x="3466" y="15033"/>
                </a:cubicBezTo>
                <a:close/>
                <a:moveTo>
                  <a:pt x="16410" y="15033"/>
                </a:moveTo>
                <a:cubicBezTo>
                  <a:pt x="16869" y="15033"/>
                  <a:pt x="17241" y="15973"/>
                  <a:pt x="17241" y="17131"/>
                </a:cubicBezTo>
                <a:cubicBezTo>
                  <a:pt x="17241" y="18290"/>
                  <a:pt x="16869" y="19230"/>
                  <a:pt x="16410" y="19230"/>
                </a:cubicBezTo>
                <a:cubicBezTo>
                  <a:pt x="15952" y="19230"/>
                  <a:pt x="15580" y="18290"/>
                  <a:pt x="15580" y="17131"/>
                </a:cubicBezTo>
                <a:cubicBezTo>
                  <a:pt x="15580" y="15973"/>
                  <a:pt x="15952" y="15033"/>
                  <a:pt x="16410" y="15033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5" name="Stethoscope">
            <a:extLst>
              <a:ext uri="{FF2B5EF4-FFF2-40B4-BE49-F238E27FC236}">
                <a16:creationId xmlns:a16="http://schemas.microsoft.com/office/drawing/2014/main" id="{AD68BD9A-2418-BE0C-BCED-AE289D5FE388}"/>
              </a:ext>
            </a:extLst>
          </p:cNvPr>
          <p:cNvSpPr/>
          <p:nvPr/>
        </p:nvSpPr>
        <p:spPr>
          <a:xfrm>
            <a:off x="7160102" y="529009"/>
            <a:ext cx="700271" cy="712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extrusionOk="0">
                <a:moveTo>
                  <a:pt x="4660" y="0"/>
                </a:moveTo>
                <a:cubicBezTo>
                  <a:pt x="4486" y="0"/>
                  <a:pt x="4333" y="77"/>
                  <a:pt x="4229" y="199"/>
                </a:cubicBezTo>
                <a:lnTo>
                  <a:pt x="3737" y="123"/>
                </a:lnTo>
                <a:cubicBezTo>
                  <a:pt x="3611" y="103"/>
                  <a:pt x="3497" y="199"/>
                  <a:pt x="3497" y="325"/>
                </a:cubicBezTo>
                <a:lnTo>
                  <a:pt x="3497" y="356"/>
                </a:lnTo>
                <a:lnTo>
                  <a:pt x="3192" y="356"/>
                </a:lnTo>
                <a:cubicBezTo>
                  <a:pt x="2222" y="356"/>
                  <a:pt x="1316" y="783"/>
                  <a:pt x="707" y="1529"/>
                </a:cubicBezTo>
                <a:cubicBezTo>
                  <a:pt x="99" y="2274"/>
                  <a:pt x="-132" y="3240"/>
                  <a:pt x="73" y="4176"/>
                </a:cubicBezTo>
                <a:lnTo>
                  <a:pt x="1323" y="9889"/>
                </a:lnTo>
                <a:cubicBezTo>
                  <a:pt x="1244" y="9911"/>
                  <a:pt x="1177" y="9959"/>
                  <a:pt x="1132" y="10027"/>
                </a:cubicBezTo>
                <a:cubicBezTo>
                  <a:pt x="1084" y="10102"/>
                  <a:pt x="1067" y="10189"/>
                  <a:pt x="1086" y="10275"/>
                </a:cubicBezTo>
                <a:lnTo>
                  <a:pt x="1696" y="13068"/>
                </a:lnTo>
                <a:cubicBezTo>
                  <a:pt x="2020" y="14547"/>
                  <a:pt x="3366" y="15619"/>
                  <a:pt x="4897" y="15619"/>
                </a:cubicBezTo>
                <a:lnTo>
                  <a:pt x="5236" y="15619"/>
                </a:lnTo>
                <a:lnTo>
                  <a:pt x="5236" y="18509"/>
                </a:lnTo>
                <a:cubicBezTo>
                  <a:pt x="5236" y="20214"/>
                  <a:pt x="6701" y="21600"/>
                  <a:pt x="8502" y="21600"/>
                </a:cubicBezTo>
                <a:cubicBezTo>
                  <a:pt x="9813" y="21600"/>
                  <a:pt x="10992" y="20863"/>
                  <a:pt x="11506" y="19721"/>
                </a:cubicBezTo>
                <a:lnTo>
                  <a:pt x="11522" y="19689"/>
                </a:lnTo>
                <a:lnTo>
                  <a:pt x="14654" y="8875"/>
                </a:lnTo>
                <a:cubicBezTo>
                  <a:pt x="14936" y="8011"/>
                  <a:pt x="15813" y="7407"/>
                  <a:pt x="16787" y="7407"/>
                </a:cubicBezTo>
                <a:cubicBezTo>
                  <a:pt x="18016" y="7407"/>
                  <a:pt x="19016" y="8335"/>
                  <a:pt x="19016" y="9475"/>
                </a:cubicBezTo>
                <a:lnTo>
                  <a:pt x="19016" y="12151"/>
                </a:lnTo>
                <a:cubicBezTo>
                  <a:pt x="18200" y="12375"/>
                  <a:pt x="17601" y="13113"/>
                  <a:pt x="17601" y="13991"/>
                </a:cubicBezTo>
                <a:cubicBezTo>
                  <a:pt x="17601" y="15047"/>
                  <a:pt x="18466" y="15902"/>
                  <a:pt x="19534" y="15902"/>
                </a:cubicBezTo>
                <a:cubicBezTo>
                  <a:pt x="20602" y="15902"/>
                  <a:pt x="21468" y="15047"/>
                  <a:pt x="21468" y="13991"/>
                </a:cubicBezTo>
                <a:cubicBezTo>
                  <a:pt x="21468" y="13113"/>
                  <a:pt x="20869" y="12375"/>
                  <a:pt x="20053" y="12151"/>
                </a:cubicBezTo>
                <a:lnTo>
                  <a:pt x="20053" y="9475"/>
                </a:lnTo>
                <a:cubicBezTo>
                  <a:pt x="20053" y="7770"/>
                  <a:pt x="18588" y="6382"/>
                  <a:pt x="16787" y="6382"/>
                </a:cubicBezTo>
                <a:cubicBezTo>
                  <a:pt x="15341" y="6382"/>
                  <a:pt x="14085" y="7261"/>
                  <a:pt x="13663" y="8570"/>
                </a:cubicBezTo>
                <a:lnTo>
                  <a:pt x="10545" y="19335"/>
                </a:lnTo>
                <a:cubicBezTo>
                  <a:pt x="10189" y="20090"/>
                  <a:pt x="9392" y="20575"/>
                  <a:pt x="8502" y="20575"/>
                </a:cubicBezTo>
                <a:cubicBezTo>
                  <a:pt x="7273" y="20575"/>
                  <a:pt x="6273" y="19649"/>
                  <a:pt x="6273" y="18509"/>
                </a:cubicBezTo>
                <a:lnTo>
                  <a:pt x="6273" y="15619"/>
                </a:lnTo>
                <a:lnTo>
                  <a:pt x="6612" y="15619"/>
                </a:lnTo>
                <a:cubicBezTo>
                  <a:pt x="8143" y="15619"/>
                  <a:pt x="9489" y="14547"/>
                  <a:pt x="9813" y="13068"/>
                </a:cubicBezTo>
                <a:lnTo>
                  <a:pt x="10423" y="10275"/>
                </a:lnTo>
                <a:cubicBezTo>
                  <a:pt x="10442" y="10189"/>
                  <a:pt x="10426" y="10102"/>
                  <a:pt x="10377" y="10027"/>
                </a:cubicBezTo>
                <a:cubicBezTo>
                  <a:pt x="10333" y="9959"/>
                  <a:pt x="10265" y="9911"/>
                  <a:pt x="10186" y="9889"/>
                </a:cubicBezTo>
                <a:lnTo>
                  <a:pt x="11438" y="4176"/>
                </a:lnTo>
                <a:cubicBezTo>
                  <a:pt x="11643" y="3240"/>
                  <a:pt x="11411" y="2274"/>
                  <a:pt x="10802" y="1529"/>
                </a:cubicBezTo>
                <a:cubicBezTo>
                  <a:pt x="10193" y="783"/>
                  <a:pt x="9287" y="356"/>
                  <a:pt x="8318" y="356"/>
                </a:cubicBezTo>
                <a:lnTo>
                  <a:pt x="8014" y="356"/>
                </a:lnTo>
                <a:lnTo>
                  <a:pt x="8014" y="325"/>
                </a:lnTo>
                <a:cubicBezTo>
                  <a:pt x="8014" y="199"/>
                  <a:pt x="7898" y="103"/>
                  <a:pt x="7772" y="123"/>
                </a:cubicBezTo>
                <a:lnTo>
                  <a:pt x="7281" y="199"/>
                </a:lnTo>
                <a:cubicBezTo>
                  <a:pt x="7177" y="77"/>
                  <a:pt x="7025" y="0"/>
                  <a:pt x="6851" y="0"/>
                </a:cubicBezTo>
                <a:cubicBezTo>
                  <a:pt x="6382" y="0"/>
                  <a:pt x="6382" y="1121"/>
                  <a:pt x="6851" y="1121"/>
                </a:cubicBezTo>
                <a:cubicBezTo>
                  <a:pt x="7025" y="1121"/>
                  <a:pt x="7177" y="1042"/>
                  <a:pt x="7281" y="920"/>
                </a:cubicBezTo>
                <a:lnTo>
                  <a:pt x="7772" y="998"/>
                </a:lnTo>
                <a:cubicBezTo>
                  <a:pt x="7898" y="1018"/>
                  <a:pt x="8014" y="920"/>
                  <a:pt x="8014" y="794"/>
                </a:cubicBezTo>
                <a:lnTo>
                  <a:pt x="8014" y="765"/>
                </a:lnTo>
                <a:lnTo>
                  <a:pt x="8318" y="765"/>
                </a:lnTo>
                <a:cubicBezTo>
                  <a:pt x="9161" y="765"/>
                  <a:pt x="9950" y="1137"/>
                  <a:pt x="10480" y="1786"/>
                </a:cubicBezTo>
                <a:cubicBezTo>
                  <a:pt x="11009" y="2435"/>
                  <a:pt x="11211" y="3274"/>
                  <a:pt x="11032" y="4088"/>
                </a:cubicBezTo>
                <a:lnTo>
                  <a:pt x="9782" y="9801"/>
                </a:lnTo>
                <a:cubicBezTo>
                  <a:pt x="9609" y="9775"/>
                  <a:pt x="9441" y="9886"/>
                  <a:pt x="9404" y="10058"/>
                </a:cubicBezTo>
                <a:lnTo>
                  <a:pt x="8793" y="12848"/>
                </a:lnTo>
                <a:cubicBezTo>
                  <a:pt x="8573" y="13856"/>
                  <a:pt x="7656" y="14588"/>
                  <a:pt x="6612" y="14588"/>
                </a:cubicBezTo>
                <a:lnTo>
                  <a:pt x="4899" y="14588"/>
                </a:lnTo>
                <a:cubicBezTo>
                  <a:pt x="3855" y="14588"/>
                  <a:pt x="2937" y="13856"/>
                  <a:pt x="2716" y="12848"/>
                </a:cubicBezTo>
                <a:lnTo>
                  <a:pt x="2106" y="10058"/>
                </a:lnTo>
                <a:cubicBezTo>
                  <a:pt x="2087" y="9971"/>
                  <a:pt x="2036" y="9897"/>
                  <a:pt x="1961" y="9849"/>
                </a:cubicBezTo>
                <a:cubicBezTo>
                  <a:pt x="1891" y="9805"/>
                  <a:pt x="1808" y="9789"/>
                  <a:pt x="1727" y="9801"/>
                </a:cubicBezTo>
                <a:lnTo>
                  <a:pt x="477" y="4088"/>
                </a:lnTo>
                <a:cubicBezTo>
                  <a:pt x="299" y="3274"/>
                  <a:pt x="502" y="2435"/>
                  <a:pt x="1031" y="1786"/>
                </a:cubicBezTo>
                <a:cubicBezTo>
                  <a:pt x="1561" y="1137"/>
                  <a:pt x="2348" y="765"/>
                  <a:pt x="3192" y="765"/>
                </a:cubicBezTo>
                <a:lnTo>
                  <a:pt x="3497" y="765"/>
                </a:lnTo>
                <a:lnTo>
                  <a:pt x="3497" y="794"/>
                </a:lnTo>
                <a:cubicBezTo>
                  <a:pt x="3497" y="920"/>
                  <a:pt x="3611" y="1018"/>
                  <a:pt x="3737" y="998"/>
                </a:cubicBezTo>
                <a:lnTo>
                  <a:pt x="4229" y="920"/>
                </a:lnTo>
                <a:cubicBezTo>
                  <a:pt x="4333" y="1042"/>
                  <a:pt x="4486" y="1121"/>
                  <a:pt x="4660" y="1121"/>
                </a:cubicBezTo>
                <a:cubicBezTo>
                  <a:pt x="5129" y="1121"/>
                  <a:pt x="5129" y="0"/>
                  <a:pt x="4660" y="0"/>
                </a:cubicBezTo>
                <a:close/>
                <a:moveTo>
                  <a:pt x="19016" y="12768"/>
                </a:moveTo>
                <a:lnTo>
                  <a:pt x="19016" y="13314"/>
                </a:lnTo>
                <a:cubicBezTo>
                  <a:pt x="18817" y="13467"/>
                  <a:pt x="18688" y="13705"/>
                  <a:pt x="18688" y="13973"/>
                </a:cubicBezTo>
                <a:cubicBezTo>
                  <a:pt x="18688" y="14433"/>
                  <a:pt x="19068" y="14808"/>
                  <a:pt x="19534" y="14808"/>
                </a:cubicBezTo>
                <a:cubicBezTo>
                  <a:pt x="20001" y="14808"/>
                  <a:pt x="20380" y="14433"/>
                  <a:pt x="20380" y="13973"/>
                </a:cubicBezTo>
                <a:cubicBezTo>
                  <a:pt x="20380" y="13705"/>
                  <a:pt x="20251" y="13467"/>
                  <a:pt x="20053" y="13314"/>
                </a:cubicBezTo>
                <a:lnTo>
                  <a:pt x="20053" y="12768"/>
                </a:lnTo>
                <a:cubicBezTo>
                  <a:pt x="20526" y="12967"/>
                  <a:pt x="20857" y="13432"/>
                  <a:pt x="20857" y="13973"/>
                </a:cubicBezTo>
                <a:cubicBezTo>
                  <a:pt x="20857" y="14694"/>
                  <a:pt x="20265" y="15282"/>
                  <a:pt x="19534" y="15282"/>
                </a:cubicBezTo>
                <a:cubicBezTo>
                  <a:pt x="18804" y="15282"/>
                  <a:pt x="18209" y="14694"/>
                  <a:pt x="18209" y="13973"/>
                </a:cubicBezTo>
                <a:cubicBezTo>
                  <a:pt x="18209" y="13432"/>
                  <a:pt x="18542" y="12967"/>
                  <a:pt x="19016" y="12768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6" name="Film Camera">
            <a:extLst>
              <a:ext uri="{FF2B5EF4-FFF2-40B4-BE49-F238E27FC236}">
                <a16:creationId xmlns:a16="http://schemas.microsoft.com/office/drawing/2014/main" id="{E4F1A87F-6908-AD88-5A1B-D16082BA92B7}"/>
              </a:ext>
            </a:extLst>
          </p:cNvPr>
          <p:cNvSpPr/>
          <p:nvPr/>
        </p:nvSpPr>
        <p:spPr>
          <a:xfrm>
            <a:off x="3289249" y="1564460"/>
            <a:ext cx="413204" cy="742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91" y="0"/>
                </a:moveTo>
                <a:cubicBezTo>
                  <a:pt x="2011" y="0"/>
                  <a:pt x="0" y="1120"/>
                  <a:pt x="0" y="2501"/>
                </a:cubicBezTo>
                <a:cubicBezTo>
                  <a:pt x="0" y="3422"/>
                  <a:pt x="896" y="4224"/>
                  <a:pt x="2227" y="4658"/>
                </a:cubicBezTo>
                <a:cubicBezTo>
                  <a:pt x="1928" y="4864"/>
                  <a:pt x="1748" y="5126"/>
                  <a:pt x="1748" y="5410"/>
                </a:cubicBezTo>
                <a:lnTo>
                  <a:pt x="1748" y="9410"/>
                </a:lnTo>
                <a:cubicBezTo>
                  <a:pt x="1748" y="10070"/>
                  <a:pt x="2719" y="10613"/>
                  <a:pt x="3906" y="10613"/>
                </a:cubicBezTo>
                <a:lnTo>
                  <a:pt x="8012" y="10613"/>
                </a:lnTo>
                <a:lnTo>
                  <a:pt x="312" y="21546"/>
                </a:lnTo>
                <a:lnTo>
                  <a:pt x="1848" y="21546"/>
                </a:lnTo>
                <a:lnTo>
                  <a:pt x="8918" y="11618"/>
                </a:lnTo>
                <a:lnTo>
                  <a:pt x="8933" y="21600"/>
                </a:lnTo>
                <a:lnTo>
                  <a:pt x="10445" y="21600"/>
                </a:lnTo>
                <a:lnTo>
                  <a:pt x="10430" y="11699"/>
                </a:lnTo>
                <a:lnTo>
                  <a:pt x="17433" y="21546"/>
                </a:lnTo>
                <a:lnTo>
                  <a:pt x="19061" y="21546"/>
                </a:lnTo>
                <a:lnTo>
                  <a:pt x="11285" y="10613"/>
                </a:lnTo>
                <a:lnTo>
                  <a:pt x="15297" y="10613"/>
                </a:lnTo>
                <a:cubicBezTo>
                  <a:pt x="16484" y="10613"/>
                  <a:pt x="17455" y="10072"/>
                  <a:pt x="17455" y="9411"/>
                </a:cubicBezTo>
                <a:lnTo>
                  <a:pt x="17455" y="8659"/>
                </a:lnTo>
                <a:lnTo>
                  <a:pt x="17588" y="8701"/>
                </a:lnTo>
                <a:lnTo>
                  <a:pt x="21600" y="9990"/>
                </a:lnTo>
                <a:lnTo>
                  <a:pt x="21600" y="7410"/>
                </a:lnTo>
                <a:lnTo>
                  <a:pt x="21600" y="4830"/>
                </a:lnTo>
                <a:lnTo>
                  <a:pt x="17588" y="6121"/>
                </a:lnTo>
                <a:lnTo>
                  <a:pt x="17455" y="6163"/>
                </a:lnTo>
                <a:lnTo>
                  <a:pt x="17455" y="5410"/>
                </a:lnTo>
                <a:cubicBezTo>
                  <a:pt x="17455" y="5075"/>
                  <a:pt x="17202" y="4771"/>
                  <a:pt x="16800" y="4553"/>
                </a:cubicBezTo>
                <a:cubicBezTo>
                  <a:pt x="17965" y="4101"/>
                  <a:pt x="18730" y="3351"/>
                  <a:pt x="18730" y="2501"/>
                </a:cubicBezTo>
                <a:cubicBezTo>
                  <a:pt x="18730" y="1120"/>
                  <a:pt x="16719" y="0"/>
                  <a:pt x="14239" y="0"/>
                </a:cubicBezTo>
                <a:cubicBezTo>
                  <a:pt x="11760" y="0"/>
                  <a:pt x="9748" y="1120"/>
                  <a:pt x="9748" y="2501"/>
                </a:cubicBezTo>
                <a:cubicBezTo>
                  <a:pt x="9748" y="3162"/>
                  <a:pt x="10213" y="3761"/>
                  <a:pt x="10967" y="4209"/>
                </a:cubicBezTo>
                <a:lnTo>
                  <a:pt x="7764" y="4209"/>
                </a:lnTo>
                <a:cubicBezTo>
                  <a:pt x="8517" y="3761"/>
                  <a:pt x="8979" y="3162"/>
                  <a:pt x="8979" y="2501"/>
                </a:cubicBezTo>
                <a:cubicBezTo>
                  <a:pt x="8979" y="1120"/>
                  <a:pt x="6971" y="0"/>
                  <a:pt x="4491" y="0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" name="Book Stack">
            <a:extLst>
              <a:ext uri="{FF2B5EF4-FFF2-40B4-BE49-F238E27FC236}">
                <a16:creationId xmlns:a16="http://schemas.microsoft.com/office/drawing/2014/main" id="{D8FC1B00-6363-366E-DE0D-3AC5DB0AA436}"/>
              </a:ext>
            </a:extLst>
          </p:cNvPr>
          <p:cNvSpPr/>
          <p:nvPr/>
        </p:nvSpPr>
        <p:spPr>
          <a:xfrm>
            <a:off x="4620928" y="1684447"/>
            <a:ext cx="690246" cy="625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69" y="0"/>
                </a:moveTo>
                <a:cubicBezTo>
                  <a:pt x="3275" y="0"/>
                  <a:pt x="1896" y="1522"/>
                  <a:pt x="1896" y="3392"/>
                </a:cubicBezTo>
                <a:cubicBezTo>
                  <a:pt x="1896" y="5262"/>
                  <a:pt x="3275" y="6783"/>
                  <a:pt x="4969" y="6783"/>
                </a:cubicBezTo>
                <a:lnTo>
                  <a:pt x="21600" y="6783"/>
                </a:lnTo>
                <a:lnTo>
                  <a:pt x="21600" y="5757"/>
                </a:lnTo>
                <a:lnTo>
                  <a:pt x="4969" y="5757"/>
                </a:lnTo>
                <a:cubicBezTo>
                  <a:pt x="3788" y="5757"/>
                  <a:pt x="2827" y="4696"/>
                  <a:pt x="2827" y="3392"/>
                </a:cubicBezTo>
                <a:cubicBezTo>
                  <a:pt x="2827" y="2087"/>
                  <a:pt x="3788" y="1026"/>
                  <a:pt x="4969" y="1026"/>
                </a:cubicBezTo>
                <a:lnTo>
                  <a:pt x="21600" y="1026"/>
                </a:lnTo>
                <a:lnTo>
                  <a:pt x="21600" y="0"/>
                </a:lnTo>
                <a:lnTo>
                  <a:pt x="4969" y="0"/>
                </a:lnTo>
                <a:close/>
                <a:moveTo>
                  <a:pt x="4969" y="1852"/>
                </a:moveTo>
                <a:lnTo>
                  <a:pt x="4969" y="2269"/>
                </a:lnTo>
                <a:lnTo>
                  <a:pt x="20792" y="2269"/>
                </a:lnTo>
                <a:cubicBezTo>
                  <a:pt x="20843" y="2123"/>
                  <a:pt x="20903" y="1984"/>
                  <a:pt x="20972" y="1852"/>
                </a:cubicBezTo>
                <a:lnTo>
                  <a:pt x="4969" y="1852"/>
                </a:lnTo>
                <a:close/>
                <a:moveTo>
                  <a:pt x="4969" y="3215"/>
                </a:moveTo>
                <a:lnTo>
                  <a:pt x="4969" y="3632"/>
                </a:lnTo>
                <a:lnTo>
                  <a:pt x="20613" y="3632"/>
                </a:lnTo>
                <a:cubicBezTo>
                  <a:pt x="20608" y="3553"/>
                  <a:pt x="20605" y="3472"/>
                  <a:pt x="20605" y="3392"/>
                </a:cubicBezTo>
                <a:cubicBezTo>
                  <a:pt x="20605" y="3332"/>
                  <a:pt x="20607" y="3273"/>
                  <a:pt x="20610" y="3215"/>
                </a:cubicBezTo>
                <a:lnTo>
                  <a:pt x="4969" y="3215"/>
                </a:lnTo>
                <a:close/>
                <a:moveTo>
                  <a:pt x="4969" y="4575"/>
                </a:moveTo>
                <a:lnTo>
                  <a:pt x="4969" y="4992"/>
                </a:lnTo>
                <a:lnTo>
                  <a:pt x="21006" y="4992"/>
                </a:lnTo>
                <a:cubicBezTo>
                  <a:pt x="20933" y="4861"/>
                  <a:pt x="20869" y="4722"/>
                  <a:pt x="20814" y="4575"/>
                </a:cubicBezTo>
                <a:lnTo>
                  <a:pt x="4969" y="4575"/>
                </a:lnTo>
                <a:close/>
                <a:moveTo>
                  <a:pt x="1447" y="7349"/>
                </a:moveTo>
                <a:cubicBezTo>
                  <a:pt x="649" y="7349"/>
                  <a:pt x="0" y="8067"/>
                  <a:pt x="0" y="8948"/>
                </a:cubicBezTo>
                <a:lnTo>
                  <a:pt x="0" y="12535"/>
                </a:lnTo>
                <a:cubicBezTo>
                  <a:pt x="0" y="13416"/>
                  <a:pt x="649" y="14132"/>
                  <a:pt x="1447" y="14132"/>
                </a:cubicBezTo>
                <a:lnTo>
                  <a:pt x="1849" y="14132"/>
                </a:lnTo>
                <a:cubicBezTo>
                  <a:pt x="2061" y="14132"/>
                  <a:pt x="2248" y="14009"/>
                  <a:pt x="2355" y="13825"/>
                </a:cubicBezTo>
                <a:lnTo>
                  <a:pt x="2537" y="13825"/>
                </a:lnTo>
                <a:cubicBezTo>
                  <a:pt x="2644" y="14009"/>
                  <a:pt x="2831" y="14132"/>
                  <a:pt x="3043" y="14132"/>
                </a:cubicBezTo>
                <a:lnTo>
                  <a:pt x="19539" y="14132"/>
                </a:lnTo>
                <a:lnTo>
                  <a:pt x="19539" y="13106"/>
                </a:lnTo>
                <a:lnTo>
                  <a:pt x="3279" y="13106"/>
                </a:lnTo>
                <a:cubicBezTo>
                  <a:pt x="3173" y="12922"/>
                  <a:pt x="2986" y="12799"/>
                  <a:pt x="2773" y="12799"/>
                </a:cubicBezTo>
                <a:lnTo>
                  <a:pt x="2119" y="12799"/>
                </a:lnTo>
                <a:cubicBezTo>
                  <a:pt x="1906" y="12799"/>
                  <a:pt x="1719" y="12922"/>
                  <a:pt x="1613" y="13106"/>
                </a:cubicBezTo>
                <a:lnTo>
                  <a:pt x="1447" y="13106"/>
                </a:lnTo>
                <a:cubicBezTo>
                  <a:pt x="1161" y="13106"/>
                  <a:pt x="929" y="12850"/>
                  <a:pt x="929" y="12535"/>
                </a:cubicBezTo>
                <a:lnTo>
                  <a:pt x="929" y="8948"/>
                </a:lnTo>
                <a:cubicBezTo>
                  <a:pt x="929" y="8632"/>
                  <a:pt x="1161" y="8375"/>
                  <a:pt x="1447" y="8375"/>
                </a:cubicBezTo>
                <a:lnTo>
                  <a:pt x="1618" y="8375"/>
                </a:lnTo>
                <a:cubicBezTo>
                  <a:pt x="1725" y="8554"/>
                  <a:pt x="1910" y="8672"/>
                  <a:pt x="2119" y="8672"/>
                </a:cubicBezTo>
                <a:lnTo>
                  <a:pt x="2773" y="8672"/>
                </a:lnTo>
                <a:cubicBezTo>
                  <a:pt x="2982" y="8672"/>
                  <a:pt x="3167" y="8554"/>
                  <a:pt x="3274" y="8375"/>
                </a:cubicBezTo>
                <a:lnTo>
                  <a:pt x="19539" y="8375"/>
                </a:lnTo>
                <a:lnTo>
                  <a:pt x="19539" y="7349"/>
                </a:lnTo>
                <a:lnTo>
                  <a:pt x="3043" y="7349"/>
                </a:lnTo>
                <a:cubicBezTo>
                  <a:pt x="2834" y="7349"/>
                  <a:pt x="2649" y="7467"/>
                  <a:pt x="2542" y="7647"/>
                </a:cubicBezTo>
                <a:lnTo>
                  <a:pt x="2350" y="7647"/>
                </a:lnTo>
                <a:cubicBezTo>
                  <a:pt x="2242" y="7467"/>
                  <a:pt x="2058" y="7349"/>
                  <a:pt x="1849" y="7349"/>
                </a:cubicBezTo>
                <a:lnTo>
                  <a:pt x="1447" y="7349"/>
                </a:lnTo>
                <a:close/>
                <a:moveTo>
                  <a:pt x="3264" y="9173"/>
                </a:moveTo>
                <a:lnTo>
                  <a:pt x="3264" y="9590"/>
                </a:lnTo>
                <a:lnTo>
                  <a:pt x="19087" y="9590"/>
                </a:lnTo>
                <a:cubicBezTo>
                  <a:pt x="19138" y="9444"/>
                  <a:pt x="19198" y="9305"/>
                  <a:pt x="19267" y="9173"/>
                </a:cubicBezTo>
                <a:lnTo>
                  <a:pt x="3264" y="9173"/>
                </a:lnTo>
                <a:close/>
                <a:moveTo>
                  <a:pt x="3264" y="10534"/>
                </a:moveTo>
                <a:lnTo>
                  <a:pt x="3264" y="10951"/>
                </a:lnTo>
                <a:lnTo>
                  <a:pt x="18908" y="10951"/>
                </a:lnTo>
                <a:cubicBezTo>
                  <a:pt x="18902" y="10872"/>
                  <a:pt x="18899" y="10791"/>
                  <a:pt x="18899" y="10711"/>
                </a:cubicBezTo>
                <a:cubicBezTo>
                  <a:pt x="18899" y="10651"/>
                  <a:pt x="18901" y="10593"/>
                  <a:pt x="18904" y="10534"/>
                </a:cubicBezTo>
                <a:lnTo>
                  <a:pt x="3264" y="10534"/>
                </a:lnTo>
                <a:close/>
                <a:moveTo>
                  <a:pt x="3264" y="11896"/>
                </a:moveTo>
                <a:lnTo>
                  <a:pt x="3264" y="12313"/>
                </a:lnTo>
                <a:lnTo>
                  <a:pt x="19301" y="12313"/>
                </a:lnTo>
                <a:cubicBezTo>
                  <a:pt x="19227" y="12182"/>
                  <a:pt x="19163" y="12043"/>
                  <a:pt x="19109" y="11896"/>
                </a:cubicBezTo>
                <a:lnTo>
                  <a:pt x="3264" y="11896"/>
                </a:lnTo>
                <a:close/>
                <a:moveTo>
                  <a:pt x="4969" y="14817"/>
                </a:moveTo>
                <a:cubicBezTo>
                  <a:pt x="3275" y="14817"/>
                  <a:pt x="1896" y="16339"/>
                  <a:pt x="1896" y="18208"/>
                </a:cubicBezTo>
                <a:cubicBezTo>
                  <a:pt x="1896" y="20078"/>
                  <a:pt x="3275" y="21600"/>
                  <a:pt x="4969" y="21600"/>
                </a:cubicBezTo>
                <a:lnTo>
                  <a:pt x="21600" y="21600"/>
                </a:lnTo>
                <a:lnTo>
                  <a:pt x="21600" y="20574"/>
                </a:lnTo>
                <a:lnTo>
                  <a:pt x="4969" y="20574"/>
                </a:lnTo>
                <a:cubicBezTo>
                  <a:pt x="3788" y="20574"/>
                  <a:pt x="2827" y="19513"/>
                  <a:pt x="2827" y="18208"/>
                </a:cubicBezTo>
                <a:cubicBezTo>
                  <a:pt x="2827" y="16904"/>
                  <a:pt x="3788" y="15843"/>
                  <a:pt x="4969" y="15843"/>
                </a:cubicBezTo>
                <a:lnTo>
                  <a:pt x="21600" y="15843"/>
                </a:lnTo>
                <a:lnTo>
                  <a:pt x="21600" y="14817"/>
                </a:lnTo>
                <a:lnTo>
                  <a:pt x="4969" y="14817"/>
                </a:lnTo>
                <a:close/>
                <a:moveTo>
                  <a:pt x="4969" y="16669"/>
                </a:moveTo>
                <a:lnTo>
                  <a:pt x="4969" y="17086"/>
                </a:lnTo>
                <a:lnTo>
                  <a:pt x="20792" y="17086"/>
                </a:lnTo>
                <a:cubicBezTo>
                  <a:pt x="20843" y="16940"/>
                  <a:pt x="20903" y="16800"/>
                  <a:pt x="20972" y="16669"/>
                </a:cubicBezTo>
                <a:lnTo>
                  <a:pt x="4969" y="16669"/>
                </a:lnTo>
                <a:close/>
                <a:moveTo>
                  <a:pt x="4969" y="18030"/>
                </a:moveTo>
                <a:lnTo>
                  <a:pt x="4969" y="18447"/>
                </a:lnTo>
                <a:lnTo>
                  <a:pt x="20613" y="18447"/>
                </a:lnTo>
                <a:cubicBezTo>
                  <a:pt x="20608" y="18368"/>
                  <a:pt x="20605" y="18289"/>
                  <a:pt x="20605" y="18208"/>
                </a:cubicBezTo>
                <a:cubicBezTo>
                  <a:pt x="20605" y="18149"/>
                  <a:pt x="20607" y="18089"/>
                  <a:pt x="20610" y="18030"/>
                </a:cubicBezTo>
                <a:lnTo>
                  <a:pt x="4969" y="18030"/>
                </a:lnTo>
                <a:close/>
                <a:moveTo>
                  <a:pt x="4969" y="19392"/>
                </a:moveTo>
                <a:lnTo>
                  <a:pt x="4969" y="19809"/>
                </a:lnTo>
                <a:lnTo>
                  <a:pt x="21006" y="19809"/>
                </a:lnTo>
                <a:cubicBezTo>
                  <a:pt x="20933" y="19678"/>
                  <a:pt x="20869" y="19539"/>
                  <a:pt x="20814" y="19392"/>
                </a:cubicBezTo>
                <a:lnTo>
                  <a:pt x="4969" y="19392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AD5B24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Thumbs Up">
            <a:extLst>
              <a:ext uri="{FF2B5EF4-FFF2-40B4-BE49-F238E27FC236}">
                <a16:creationId xmlns:a16="http://schemas.microsoft.com/office/drawing/2014/main" id="{227299B9-2686-A619-4C57-355786638C11}"/>
              </a:ext>
            </a:extLst>
          </p:cNvPr>
          <p:cNvSpPr/>
          <p:nvPr/>
        </p:nvSpPr>
        <p:spPr>
          <a:xfrm>
            <a:off x="8574287" y="496199"/>
            <a:ext cx="705996" cy="7739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0" h="21599" extrusionOk="0">
                <a:moveTo>
                  <a:pt x="8533" y="0"/>
                </a:moveTo>
                <a:cubicBezTo>
                  <a:pt x="8363" y="1"/>
                  <a:pt x="8192" y="58"/>
                  <a:pt x="8054" y="179"/>
                </a:cubicBezTo>
                <a:cubicBezTo>
                  <a:pt x="7531" y="638"/>
                  <a:pt x="6970" y="1441"/>
                  <a:pt x="7087" y="2734"/>
                </a:cubicBezTo>
                <a:cubicBezTo>
                  <a:pt x="7292" y="4997"/>
                  <a:pt x="9344" y="5714"/>
                  <a:pt x="7908" y="8149"/>
                </a:cubicBezTo>
                <a:cubicBezTo>
                  <a:pt x="7908" y="8149"/>
                  <a:pt x="6742" y="8020"/>
                  <a:pt x="4459" y="8430"/>
                </a:cubicBezTo>
                <a:cubicBezTo>
                  <a:pt x="2536" y="8776"/>
                  <a:pt x="1728" y="8552"/>
                  <a:pt x="884" y="8969"/>
                </a:cubicBezTo>
                <a:cubicBezTo>
                  <a:pt x="-570" y="9687"/>
                  <a:pt x="-101" y="11442"/>
                  <a:pt x="1349" y="12003"/>
                </a:cubicBezTo>
                <a:cubicBezTo>
                  <a:pt x="110" y="12750"/>
                  <a:pt x="-255" y="14477"/>
                  <a:pt x="1873" y="15239"/>
                </a:cubicBezTo>
                <a:cubicBezTo>
                  <a:pt x="682" y="16392"/>
                  <a:pt x="668" y="17858"/>
                  <a:pt x="2539" y="18352"/>
                </a:cubicBezTo>
                <a:cubicBezTo>
                  <a:pt x="1295" y="19566"/>
                  <a:pt x="2436" y="21027"/>
                  <a:pt x="3759" y="21027"/>
                </a:cubicBezTo>
                <a:cubicBezTo>
                  <a:pt x="13755" y="21027"/>
                  <a:pt x="12101" y="20342"/>
                  <a:pt x="15234" y="20342"/>
                </a:cubicBezTo>
                <a:cubicBezTo>
                  <a:pt x="18665" y="20342"/>
                  <a:pt x="21030" y="21599"/>
                  <a:pt x="21030" y="21599"/>
                </a:cubicBezTo>
                <a:lnTo>
                  <a:pt x="21030" y="11829"/>
                </a:lnTo>
                <a:cubicBezTo>
                  <a:pt x="21030" y="11829"/>
                  <a:pt x="18103" y="11058"/>
                  <a:pt x="16154" y="10113"/>
                </a:cubicBezTo>
                <a:cubicBezTo>
                  <a:pt x="15350" y="9722"/>
                  <a:pt x="14504" y="9210"/>
                  <a:pt x="13676" y="6613"/>
                </a:cubicBezTo>
                <a:cubicBezTo>
                  <a:pt x="12912" y="4218"/>
                  <a:pt x="11140" y="3961"/>
                  <a:pt x="10515" y="2980"/>
                </a:cubicBezTo>
                <a:cubicBezTo>
                  <a:pt x="10128" y="2452"/>
                  <a:pt x="9578" y="1231"/>
                  <a:pt x="9220" y="425"/>
                </a:cubicBezTo>
                <a:cubicBezTo>
                  <a:pt x="9099" y="153"/>
                  <a:pt x="8817" y="-1"/>
                  <a:pt x="8533" y="0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" name="Camera">
            <a:extLst>
              <a:ext uri="{FF2B5EF4-FFF2-40B4-BE49-F238E27FC236}">
                <a16:creationId xmlns:a16="http://schemas.microsoft.com/office/drawing/2014/main" id="{981929B0-3105-4E36-CB77-F437FA2007DF}"/>
              </a:ext>
            </a:extLst>
          </p:cNvPr>
          <p:cNvSpPr/>
          <p:nvPr/>
        </p:nvSpPr>
        <p:spPr>
          <a:xfrm>
            <a:off x="6229649" y="1622708"/>
            <a:ext cx="880608" cy="625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98" y="0"/>
                </a:moveTo>
                <a:cubicBezTo>
                  <a:pt x="7580" y="0"/>
                  <a:pt x="7176" y="305"/>
                  <a:pt x="7000" y="677"/>
                </a:cubicBezTo>
                <a:lnTo>
                  <a:pt x="6586" y="1551"/>
                </a:lnTo>
                <a:cubicBezTo>
                  <a:pt x="6410" y="1924"/>
                  <a:pt x="6006" y="2228"/>
                  <a:pt x="5689" y="2228"/>
                </a:cubicBezTo>
                <a:lnTo>
                  <a:pt x="3765" y="2228"/>
                </a:lnTo>
                <a:lnTo>
                  <a:pt x="3765" y="1931"/>
                </a:lnTo>
                <a:cubicBezTo>
                  <a:pt x="3765" y="1633"/>
                  <a:pt x="3592" y="1390"/>
                  <a:pt x="3380" y="1390"/>
                </a:cubicBezTo>
                <a:lnTo>
                  <a:pt x="1841" y="1390"/>
                </a:lnTo>
                <a:cubicBezTo>
                  <a:pt x="1629" y="1390"/>
                  <a:pt x="1456" y="1633"/>
                  <a:pt x="1456" y="1931"/>
                </a:cubicBezTo>
                <a:lnTo>
                  <a:pt x="1456" y="2228"/>
                </a:lnTo>
                <a:lnTo>
                  <a:pt x="1136" y="2228"/>
                </a:lnTo>
                <a:cubicBezTo>
                  <a:pt x="818" y="2228"/>
                  <a:pt x="434" y="2307"/>
                  <a:pt x="280" y="2404"/>
                </a:cubicBezTo>
                <a:cubicBezTo>
                  <a:pt x="127" y="2502"/>
                  <a:pt x="0" y="3380"/>
                  <a:pt x="0" y="3827"/>
                </a:cubicBezTo>
                <a:lnTo>
                  <a:pt x="0" y="20001"/>
                </a:lnTo>
                <a:cubicBezTo>
                  <a:pt x="0" y="20448"/>
                  <a:pt x="56" y="20992"/>
                  <a:pt x="125" y="21208"/>
                </a:cubicBezTo>
                <a:cubicBezTo>
                  <a:pt x="194" y="21424"/>
                  <a:pt x="818" y="21600"/>
                  <a:pt x="1136" y="21600"/>
                </a:cubicBezTo>
                <a:lnTo>
                  <a:pt x="20464" y="21600"/>
                </a:lnTo>
                <a:cubicBezTo>
                  <a:pt x="20782" y="21600"/>
                  <a:pt x="21166" y="21522"/>
                  <a:pt x="21320" y="21424"/>
                </a:cubicBezTo>
                <a:cubicBezTo>
                  <a:pt x="21473" y="21327"/>
                  <a:pt x="21600" y="20448"/>
                  <a:pt x="21600" y="20001"/>
                </a:cubicBezTo>
                <a:lnTo>
                  <a:pt x="21600" y="3827"/>
                </a:lnTo>
                <a:cubicBezTo>
                  <a:pt x="21600" y="3380"/>
                  <a:pt x="21475" y="2501"/>
                  <a:pt x="21322" y="2404"/>
                </a:cubicBezTo>
                <a:cubicBezTo>
                  <a:pt x="21168" y="2307"/>
                  <a:pt x="20782" y="2228"/>
                  <a:pt x="20464" y="2228"/>
                </a:cubicBezTo>
                <a:lnTo>
                  <a:pt x="15658" y="2228"/>
                </a:lnTo>
                <a:cubicBezTo>
                  <a:pt x="15341" y="2228"/>
                  <a:pt x="14935" y="1924"/>
                  <a:pt x="14759" y="1551"/>
                </a:cubicBezTo>
                <a:lnTo>
                  <a:pt x="14345" y="677"/>
                </a:lnTo>
                <a:cubicBezTo>
                  <a:pt x="14169" y="305"/>
                  <a:pt x="13765" y="0"/>
                  <a:pt x="13448" y="0"/>
                </a:cubicBezTo>
                <a:lnTo>
                  <a:pt x="11303" y="0"/>
                </a:lnTo>
                <a:cubicBezTo>
                  <a:pt x="10985" y="0"/>
                  <a:pt x="10702" y="0"/>
                  <a:pt x="10673" y="0"/>
                </a:cubicBezTo>
                <a:cubicBezTo>
                  <a:pt x="10645" y="0"/>
                  <a:pt x="10362" y="0"/>
                  <a:pt x="10044" y="0"/>
                </a:cubicBezTo>
                <a:lnTo>
                  <a:pt x="7898" y="0"/>
                </a:lnTo>
                <a:close/>
                <a:moveTo>
                  <a:pt x="18530" y="5400"/>
                </a:moveTo>
                <a:cubicBezTo>
                  <a:pt x="18961" y="5400"/>
                  <a:pt x="19310" y="5891"/>
                  <a:pt x="19310" y="6498"/>
                </a:cubicBezTo>
                <a:cubicBezTo>
                  <a:pt x="19310" y="7104"/>
                  <a:pt x="18961" y="7595"/>
                  <a:pt x="18530" y="7595"/>
                </a:cubicBezTo>
                <a:cubicBezTo>
                  <a:pt x="18099" y="7595"/>
                  <a:pt x="17751" y="7104"/>
                  <a:pt x="17751" y="6498"/>
                </a:cubicBezTo>
                <a:cubicBezTo>
                  <a:pt x="17751" y="5891"/>
                  <a:pt x="18099" y="5400"/>
                  <a:pt x="18530" y="5400"/>
                </a:cubicBezTo>
                <a:close/>
                <a:moveTo>
                  <a:pt x="10800" y="5887"/>
                </a:moveTo>
                <a:cubicBezTo>
                  <a:pt x="13210" y="5887"/>
                  <a:pt x="15171" y="8647"/>
                  <a:pt x="15171" y="12040"/>
                </a:cubicBezTo>
                <a:cubicBezTo>
                  <a:pt x="15171" y="15433"/>
                  <a:pt x="13210" y="18193"/>
                  <a:pt x="10800" y="18193"/>
                </a:cubicBezTo>
                <a:cubicBezTo>
                  <a:pt x="8390" y="18193"/>
                  <a:pt x="6429" y="15433"/>
                  <a:pt x="6429" y="12040"/>
                </a:cubicBezTo>
                <a:cubicBezTo>
                  <a:pt x="6429" y="8647"/>
                  <a:pt x="8390" y="5887"/>
                  <a:pt x="10800" y="5887"/>
                </a:cubicBezTo>
                <a:close/>
                <a:moveTo>
                  <a:pt x="10800" y="7514"/>
                </a:moveTo>
                <a:cubicBezTo>
                  <a:pt x="9027" y="7514"/>
                  <a:pt x="7585" y="9544"/>
                  <a:pt x="7585" y="12040"/>
                </a:cubicBezTo>
                <a:cubicBezTo>
                  <a:pt x="7585" y="14536"/>
                  <a:pt x="9027" y="16568"/>
                  <a:pt x="10800" y="16568"/>
                </a:cubicBezTo>
                <a:cubicBezTo>
                  <a:pt x="12573" y="16568"/>
                  <a:pt x="14015" y="14536"/>
                  <a:pt x="14015" y="12040"/>
                </a:cubicBezTo>
                <a:cubicBezTo>
                  <a:pt x="14015" y="9544"/>
                  <a:pt x="12573" y="7514"/>
                  <a:pt x="10800" y="7514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0" name="Setting">
            <a:extLst>
              <a:ext uri="{FF2B5EF4-FFF2-40B4-BE49-F238E27FC236}">
                <a16:creationId xmlns:a16="http://schemas.microsoft.com/office/drawing/2014/main" id="{81E52ABB-3783-AD42-EF4A-A29D8813F3ED}"/>
              </a:ext>
            </a:extLst>
          </p:cNvPr>
          <p:cNvSpPr/>
          <p:nvPr/>
        </p:nvSpPr>
        <p:spPr>
          <a:xfrm>
            <a:off x="8028714" y="1709996"/>
            <a:ext cx="874037" cy="574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18325" y="0"/>
                </a:moveTo>
                <a:cubicBezTo>
                  <a:pt x="18228" y="-4"/>
                  <a:pt x="18110" y="120"/>
                  <a:pt x="18021" y="383"/>
                </a:cubicBezTo>
                <a:cubicBezTo>
                  <a:pt x="17924" y="678"/>
                  <a:pt x="17108" y="2601"/>
                  <a:pt x="17076" y="8927"/>
                </a:cubicBezTo>
                <a:cubicBezTo>
                  <a:pt x="17076" y="9189"/>
                  <a:pt x="17141" y="9436"/>
                  <a:pt x="17265" y="9625"/>
                </a:cubicBezTo>
                <a:lnTo>
                  <a:pt x="17530" y="10028"/>
                </a:lnTo>
                <a:cubicBezTo>
                  <a:pt x="17730" y="10332"/>
                  <a:pt x="17837" y="10743"/>
                  <a:pt x="17832" y="11170"/>
                </a:cubicBezTo>
                <a:lnTo>
                  <a:pt x="17680" y="20633"/>
                </a:lnTo>
                <a:cubicBezTo>
                  <a:pt x="17675" y="20896"/>
                  <a:pt x="17816" y="21111"/>
                  <a:pt x="17989" y="21111"/>
                </a:cubicBezTo>
                <a:lnTo>
                  <a:pt x="18350" y="21111"/>
                </a:lnTo>
                <a:lnTo>
                  <a:pt x="18350" y="21093"/>
                </a:lnTo>
                <a:cubicBezTo>
                  <a:pt x="18523" y="21093"/>
                  <a:pt x="18657" y="20880"/>
                  <a:pt x="18657" y="20626"/>
                </a:cubicBezTo>
                <a:cubicBezTo>
                  <a:pt x="18635" y="17323"/>
                  <a:pt x="18495" y="834"/>
                  <a:pt x="18495" y="383"/>
                </a:cubicBezTo>
                <a:cubicBezTo>
                  <a:pt x="18495" y="136"/>
                  <a:pt x="18421" y="4"/>
                  <a:pt x="18325" y="0"/>
                </a:cubicBezTo>
                <a:close/>
                <a:moveTo>
                  <a:pt x="9391" y="72"/>
                </a:moveTo>
                <a:cubicBezTo>
                  <a:pt x="5481" y="72"/>
                  <a:pt x="2317" y="4894"/>
                  <a:pt x="2317" y="10834"/>
                </a:cubicBezTo>
                <a:cubicBezTo>
                  <a:pt x="2317" y="16774"/>
                  <a:pt x="5487" y="21596"/>
                  <a:pt x="9391" y="21596"/>
                </a:cubicBezTo>
                <a:cubicBezTo>
                  <a:pt x="13301" y="21596"/>
                  <a:pt x="16465" y="16774"/>
                  <a:pt x="16465" y="10834"/>
                </a:cubicBezTo>
                <a:cubicBezTo>
                  <a:pt x="16465" y="4894"/>
                  <a:pt x="13301" y="72"/>
                  <a:pt x="9391" y="72"/>
                </a:cubicBezTo>
                <a:close/>
                <a:moveTo>
                  <a:pt x="763" y="1566"/>
                </a:moveTo>
                <a:cubicBezTo>
                  <a:pt x="730" y="1566"/>
                  <a:pt x="709" y="1599"/>
                  <a:pt x="709" y="1648"/>
                </a:cubicBezTo>
                <a:lnTo>
                  <a:pt x="633" y="5173"/>
                </a:lnTo>
                <a:cubicBezTo>
                  <a:pt x="633" y="5222"/>
                  <a:pt x="606" y="5255"/>
                  <a:pt x="579" y="5255"/>
                </a:cubicBezTo>
                <a:lnTo>
                  <a:pt x="476" y="5255"/>
                </a:lnTo>
                <a:cubicBezTo>
                  <a:pt x="443" y="5255"/>
                  <a:pt x="422" y="5214"/>
                  <a:pt x="422" y="5173"/>
                </a:cubicBezTo>
                <a:lnTo>
                  <a:pt x="449" y="1656"/>
                </a:lnTo>
                <a:cubicBezTo>
                  <a:pt x="449" y="1607"/>
                  <a:pt x="422" y="1574"/>
                  <a:pt x="395" y="1574"/>
                </a:cubicBezTo>
                <a:lnTo>
                  <a:pt x="304" y="1574"/>
                </a:lnTo>
                <a:cubicBezTo>
                  <a:pt x="277" y="1574"/>
                  <a:pt x="250" y="1607"/>
                  <a:pt x="250" y="1648"/>
                </a:cubicBezTo>
                <a:lnTo>
                  <a:pt x="0" y="6791"/>
                </a:lnTo>
                <a:cubicBezTo>
                  <a:pt x="0" y="7053"/>
                  <a:pt x="65" y="7308"/>
                  <a:pt x="189" y="7489"/>
                </a:cubicBezTo>
                <a:lnTo>
                  <a:pt x="454" y="7892"/>
                </a:lnTo>
                <a:cubicBezTo>
                  <a:pt x="654" y="8196"/>
                  <a:pt x="761" y="8607"/>
                  <a:pt x="756" y="9034"/>
                </a:cubicBezTo>
                <a:lnTo>
                  <a:pt x="574" y="20610"/>
                </a:lnTo>
                <a:cubicBezTo>
                  <a:pt x="568" y="20873"/>
                  <a:pt x="720" y="21085"/>
                  <a:pt x="898" y="21085"/>
                </a:cubicBezTo>
                <a:lnTo>
                  <a:pt x="1168" y="21085"/>
                </a:lnTo>
                <a:cubicBezTo>
                  <a:pt x="1351" y="21085"/>
                  <a:pt x="1497" y="20873"/>
                  <a:pt x="1492" y="20610"/>
                </a:cubicBezTo>
                <a:lnTo>
                  <a:pt x="1318" y="9042"/>
                </a:lnTo>
                <a:cubicBezTo>
                  <a:pt x="1313" y="8615"/>
                  <a:pt x="1420" y="8195"/>
                  <a:pt x="1620" y="7900"/>
                </a:cubicBezTo>
                <a:lnTo>
                  <a:pt x="1885" y="7497"/>
                </a:lnTo>
                <a:cubicBezTo>
                  <a:pt x="2009" y="7308"/>
                  <a:pt x="2074" y="7061"/>
                  <a:pt x="2074" y="6798"/>
                </a:cubicBezTo>
                <a:lnTo>
                  <a:pt x="1826" y="1648"/>
                </a:lnTo>
                <a:cubicBezTo>
                  <a:pt x="1826" y="1607"/>
                  <a:pt x="1799" y="1574"/>
                  <a:pt x="1772" y="1574"/>
                </a:cubicBezTo>
                <a:lnTo>
                  <a:pt x="1681" y="1574"/>
                </a:lnTo>
                <a:cubicBezTo>
                  <a:pt x="1648" y="1574"/>
                  <a:pt x="1627" y="1615"/>
                  <a:pt x="1627" y="1656"/>
                </a:cubicBezTo>
                <a:lnTo>
                  <a:pt x="1654" y="5173"/>
                </a:lnTo>
                <a:cubicBezTo>
                  <a:pt x="1654" y="5222"/>
                  <a:pt x="1627" y="5255"/>
                  <a:pt x="1600" y="5255"/>
                </a:cubicBezTo>
                <a:lnTo>
                  <a:pt x="1502" y="5255"/>
                </a:lnTo>
                <a:cubicBezTo>
                  <a:pt x="1469" y="5255"/>
                  <a:pt x="1448" y="5222"/>
                  <a:pt x="1448" y="5173"/>
                </a:cubicBezTo>
                <a:lnTo>
                  <a:pt x="1372" y="1648"/>
                </a:lnTo>
                <a:cubicBezTo>
                  <a:pt x="1372" y="1599"/>
                  <a:pt x="1345" y="1566"/>
                  <a:pt x="1318" y="1566"/>
                </a:cubicBezTo>
                <a:lnTo>
                  <a:pt x="1232" y="1566"/>
                </a:lnTo>
                <a:cubicBezTo>
                  <a:pt x="1199" y="1566"/>
                  <a:pt x="1178" y="1599"/>
                  <a:pt x="1178" y="1648"/>
                </a:cubicBezTo>
                <a:lnTo>
                  <a:pt x="1141" y="5173"/>
                </a:lnTo>
                <a:cubicBezTo>
                  <a:pt x="1141" y="5222"/>
                  <a:pt x="1114" y="5255"/>
                  <a:pt x="1087" y="5255"/>
                </a:cubicBezTo>
                <a:lnTo>
                  <a:pt x="989" y="5255"/>
                </a:lnTo>
                <a:cubicBezTo>
                  <a:pt x="956" y="5255"/>
                  <a:pt x="935" y="5222"/>
                  <a:pt x="935" y="5173"/>
                </a:cubicBezTo>
                <a:lnTo>
                  <a:pt x="898" y="1648"/>
                </a:lnTo>
                <a:cubicBezTo>
                  <a:pt x="898" y="1599"/>
                  <a:pt x="871" y="1566"/>
                  <a:pt x="844" y="1566"/>
                </a:cubicBezTo>
                <a:lnTo>
                  <a:pt x="763" y="1566"/>
                </a:lnTo>
                <a:close/>
                <a:moveTo>
                  <a:pt x="9391" y="2806"/>
                </a:moveTo>
                <a:cubicBezTo>
                  <a:pt x="12307" y="2806"/>
                  <a:pt x="14668" y="6406"/>
                  <a:pt x="14668" y="10834"/>
                </a:cubicBezTo>
                <a:cubicBezTo>
                  <a:pt x="14668" y="15262"/>
                  <a:pt x="12307" y="18859"/>
                  <a:pt x="9391" y="18859"/>
                </a:cubicBezTo>
                <a:cubicBezTo>
                  <a:pt x="6475" y="18859"/>
                  <a:pt x="4116" y="15262"/>
                  <a:pt x="4116" y="10834"/>
                </a:cubicBezTo>
                <a:cubicBezTo>
                  <a:pt x="4116" y="6406"/>
                  <a:pt x="6480" y="2806"/>
                  <a:pt x="9391" y="2806"/>
                </a:cubicBezTo>
                <a:close/>
                <a:moveTo>
                  <a:pt x="9391" y="3291"/>
                </a:moveTo>
                <a:cubicBezTo>
                  <a:pt x="6653" y="3291"/>
                  <a:pt x="4435" y="6669"/>
                  <a:pt x="4435" y="10834"/>
                </a:cubicBezTo>
                <a:cubicBezTo>
                  <a:pt x="4435" y="14999"/>
                  <a:pt x="6653" y="18374"/>
                  <a:pt x="9391" y="18374"/>
                </a:cubicBezTo>
                <a:cubicBezTo>
                  <a:pt x="12129" y="18374"/>
                  <a:pt x="14349" y="14999"/>
                  <a:pt x="14349" y="10834"/>
                </a:cubicBezTo>
                <a:cubicBezTo>
                  <a:pt x="14349" y="6669"/>
                  <a:pt x="12129" y="3291"/>
                  <a:pt x="9391" y="3291"/>
                </a:cubicBezTo>
                <a:close/>
                <a:moveTo>
                  <a:pt x="20365" y="4483"/>
                </a:moveTo>
                <a:cubicBezTo>
                  <a:pt x="19641" y="4483"/>
                  <a:pt x="19128" y="5583"/>
                  <a:pt x="19128" y="6947"/>
                </a:cubicBezTo>
                <a:cubicBezTo>
                  <a:pt x="19128" y="7892"/>
                  <a:pt x="19338" y="9049"/>
                  <a:pt x="19754" y="9674"/>
                </a:cubicBezTo>
                <a:cubicBezTo>
                  <a:pt x="19975" y="10002"/>
                  <a:pt x="20061" y="10447"/>
                  <a:pt x="20056" y="10924"/>
                </a:cubicBezTo>
                <a:lnTo>
                  <a:pt x="19933" y="20626"/>
                </a:lnTo>
                <a:cubicBezTo>
                  <a:pt x="19927" y="20888"/>
                  <a:pt x="20067" y="21103"/>
                  <a:pt x="20240" y="21103"/>
                </a:cubicBezTo>
                <a:lnTo>
                  <a:pt x="20493" y="21103"/>
                </a:lnTo>
                <a:cubicBezTo>
                  <a:pt x="20666" y="21103"/>
                  <a:pt x="20802" y="20888"/>
                  <a:pt x="20802" y="20626"/>
                </a:cubicBezTo>
                <a:lnTo>
                  <a:pt x="20672" y="10916"/>
                </a:lnTo>
                <a:cubicBezTo>
                  <a:pt x="20666" y="10448"/>
                  <a:pt x="20753" y="9994"/>
                  <a:pt x="20974" y="9666"/>
                </a:cubicBezTo>
                <a:cubicBezTo>
                  <a:pt x="21390" y="9050"/>
                  <a:pt x="21600" y="7884"/>
                  <a:pt x="21600" y="6947"/>
                </a:cubicBezTo>
                <a:cubicBezTo>
                  <a:pt x="21600" y="5592"/>
                  <a:pt x="21088" y="4483"/>
                  <a:pt x="20365" y="4483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44574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" y="3429000"/>
            <a:ext cx="2933700" cy="927100"/>
          </a:xfrm>
          <a:prstGeom prst="rect">
            <a:avLst/>
          </a:prstGeom>
        </p:spPr>
      </p:pic>
      <p:sp>
        <p:nvSpPr>
          <p:cNvPr id="2" name="Headphones">
            <a:extLst>
              <a:ext uri="{FF2B5EF4-FFF2-40B4-BE49-F238E27FC236}">
                <a16:creationId xmlns:a16="http://schemas.microsoft.com/office/drawing/2014/main" id="{820857B0-0FD9-8CE9-4000-10130994E655}"/>
              </a:ext>
            </a:extLst>
          </p:cNvPr>
          <p:cNvSpPr/>
          <p:nvPr/>
        </p:nvSpPr>
        <p:spPr>
          <a:xfrm>
            <a:off x="5745865" y="514460"/>
            <a:ext cx="700269" cy="742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532" extrusionOk="0">
                <a:moveTo>
                  <a:pt x="10761" y="0"/>
                </a:moveTo>
                <a:cubicBezTo>
                  <a:pt x="4815" y="14"/>
                  <a:pt x="0" y="4562"/>
                  <a:pt x="0" y="10172"/>
                </a:cubicBezTo>
                <a:cubicBezTo>
                  <a:pt x="0" y="10172"/>
                  <a:pt x="-27" y="14369"/>
                  <a:pt x="617" y="15259"/>
                </a:cubicBezTo>
                <a:cubicBezTo>
                  <a:pt x="1057" y="15867"/>
                  <a:pt x="1522" y="16227"/>
                  <a:pt x="1773" y="16394"/>
                </a:cubicBezTo>
                <a:lnTo>
                  <a:pt x="1728" y="16763"/>
                </a:lnTo>
                <a:cubicBezTo>
                  <a:pt x="1697" y="17023"/>
                  <a:pt x="1763" y="17285"/>
                  <a:pt x="1917" y="17503"/>
                </a:cubicBezTo>
                <a:lnTo>
                  <a:pt x="4175" y="20687"/>
                </a:lnTo>
                <a:cubicBezTo>
                  <a:pt x="4449" y="21073"/>
                  <a:pt x="4948" y="21256"/>
                  <a:pt x="5426" y="21146"/>
                </a:cubicBezTo>
                <a:lnTo>
                  <a:pt x="5686" y="21088"/>
                </a:lnTo>
                <a:cubicBezTo>
                  <a:pt x="5872" y="21417"/>
                  <a:pt x="6277" y="21600"/>
                  <a:pt x="6680" y="21508"/>
                </a:cubicBezTo>
                <a:lnTo>
                  <a:pt x="7777" y="21257"/>
                </a:lnTo>
                <a:cubicBezTo>
                  <a:pt x="8254" y="21149"/>
                  <a:pt x="8547" y="20695"/>
                  <a:pt x="8431" y="20245"/>
                </a:cubicBezTo>
                <a:lnTo>
                  <a:pt x="6191" y="11511"/>
                </a:lnTo>
                <a:cubicBezTo>
                  <a:pt x="6075" y="11061"/>
                  <a:pt x="5594" y="10785"/>
                  <a:pt x="5117" y="10894"/>
                </a:cubicBezTo>
                <a:lnTo>
                  <a:pt x="4020" y="11144"/>
                </a:lnTo>
                <a:cubicBezTo>
                  <a:pt x="3618" y="11236"/>
                  <a:pt x="3347" y="11572"/>
                  <a:pt x="3341" y="11945"/>
                </a:cubicBezTo>
                <a:lnTo>
                  <a:pt x="3080" y="12006"/>
                </a:lnTo>
                <a:cubicBezTo>
                  <a:pt x="2604" y="12115"/>
                  <a:pt x="2250" y="12493"/>
                  <a:pt x="2194" y="12953"/>
                </a:cubicBezTo>
                <a:lnTo>
                  <a:pt x="1999" y="14546"/>
                </a:lnTo>
                <a:cubicBezTo>
                  <a:pt x="1704" y="14355"/>
                  <a:pt x="1419" y="13987"/>
                  <a:pt x="1338" y="13531"/>
                </a:cubicBezTo>
                <a:cubicBezTo>
                  <a:pt x="1093" y="12161"/>
                  <a:pt x="1124" y="10179"/>
                  <a:pt x="1124" y="10179"/>
                </a:cubicBezTo>
                <a:cubicBezTo>
                  <a:pt x="1124" y="8464"/>
                  <a:pt x="1625" y="6859"/>
                  <a:pt x="2499" y="5489"/>
                </a:cubicBezTo>
                <a:cubicBezTo>
                  <a:pt x="2894" y="5535"/>
                  <a:pt x="3610" y="5477"/>
                  <a:pt x="4379" y="4724"/>
                </a:cubicBezTo>
                <a:cubicBezTo>
                  <a:pt x="5540" y="3586"/>
                  <a:pt x="7780" y="2347"/>
                  <a:pt x="10805" y="2347"/>
                </a:cubicBezTo>
                <a:cubicBezTo>
                  <a:pt x="13887" y="2347"/>
                  <a:pt x="16056" y="3586"/>
                  <a:pt x="17217" y="4724"/>
                </a:cubicBezTo>
                <a:cubicBezTo>
                  <a:pt x="17964" y="5455"/>
                  <a:pt x="18654" y="5531"/>
                  <a:pt x="19051" y="5492"/>
                </a:cubicBezTo>
                <a:cubicBezTo>
                  <a:pt x="19923" y="6862"/>
                  <a:pt x="20424" y="8465"/>
                  <a:pt x="20424" y="10179"/>
                </a:cubicBezTo>
                <a:cubicBezTo>
                  <a:pt x="20424" y="10179"/>
                  <a:pt x="20455" y="12161"/>
                  <a:pt x="20210" y="13531"/>
                </a:cubicBezTo>
                <a:cubicBezTo>
                  <a:pt x="20129" y="13987"/>
                  <a:pt x="19844" y="14355"/>
                  <a:pt x="19548" y="14546"/>
                </a:cubicBezTo>
                <a:lnTo>
                  <a:pt x="19354" y="12953"/>
                </a:lnTo>
                <a:cubicBezTo>
                  <a:pt x="19298" y="12493"/>
                  <a:pt x="18944" y="12115"/>
                  <a:pt x="18468" y="12006"/>
                </a:cubicBezTo>
                <a:lnTo>
                  <a:pt x="18205" y="11945"/>
                </a:lnTo>
                <a:cubicBezTo>
                  <a:pt x="18199" y="11572"/>
                  <a:pt x="17930" y="11236"/>
                  <a:pt x="17528" y="11144"/>
                </a:cubicBezTo>
                <a:lnTo>
                  <a:pt x="16429" y="10894"/>
                </a:lnTo>
                <a:cubicBezTo>
                  <a:pt x="15952" y="10785"/>
                  <a:pt x="15472" y="11061"/>
                  <a:pt x="15357" y="11511"/>
                </a:cubicBezTo>
                <a:lnTo>
                  <a:pt x="13115" y="20245"/>
                </a:lnTo>
                <a:cubicBezTo>
                  <a:pt x="12999" y="20695"/>
                  <a:pt x="13294" y="21149"/>
                  <a:pt x="13771" y="21257"/>
                </a:cubicBezTo>
                <a:lnTo>
                  <a:pt x="14868" y="21508"/>
                </a:lnTo>
                <a:cubicBezTo>
                  <a:pt x="15271" y="21600"/>
                  <a:pt x="15674" y="21417"/>
                  <a:pt x="15860" y="21088"/>
                </a:cubicBezTo>
                <a:lnTo>
                  <a:pt x="16122" y="21146"/>
                </a:lnTo>
                <a:cubicBezTo>
                  <a:pt x="16600" y="21256"/>
                  <a:pt x="17099" y="21073"/>
                  <a:pt x="17372" y="20687"/>
                </a:cubicBezTo>
                <a:lnTo>
                  <a:pt x="19629" y="17503"/>
                </a:lnTo>
                <a:cubicBezTo>
                  <a:pt x="19783" y="17285"/>
                  <a:pt x="19851" y="17023"/>
                  <a:pt x="19819" y="16763"/>
                </a:cubicBezTo>
                <a:lnTo>
                  <a:pt x="19773" y="16394"/>
                </a:lnTo>
                <a:cubicBezTo>
                  <a:pt x="20024" y="16227"/>
                  <a:pt x="20489" y="15867"/>
                  <a:pt x="20929" y="15259"/>
                </a:cubicBezTo>
                <a:cubicBezTo>
                  <a:pt x="21573" y="14369"/>
                  <a:pt x="21546" y="10172"/>
                  <a:pt x="21546" y="10172"/>
                </a:cubicBezTo>
                <a:cubicBezTo>
                  <a:pt x="21546" y="4562"/>
                  <a:pt x="16731" y="13"/>
                  <a:pt x="10785" y="0"/>
                </a:cubicBezTo>
                <a:cubicBezTo>
                  <a:pt x="10781" y="0"/>
                  <a:pt x="10777" y="0"/>
                  <a:pt x="10773" y="0"/>
                </a:cubicBezTo>
                <a:cubicBezTo>
                  <a:pt x="10769" y="0"/>
                  <a:pt x="10765" y="0"/>
                  <a:pt x="10761" y="0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" name="T-Shirt">
            <a:extLst>
              <a:ext uri="{FF2B5EF4-FFF2-40B4-BE49-F238E27FC236}">
                <a16:creationId xmlns:a16="http://schemas.microsoft.com/office/drawing/2014/main" id="{7CF6D3CF-6687-B51B-264B-DD074F16E90B}"/>
              </a:ext>
            </a:extLst>
          </p:cNvPr>
          <p:cNvSpPr/>
          <p:nvPr/>
        </p:nvSpPr>
        <p:spPr>
          <a:xfrm>
            <a:off x="2394379" y="516650"/>
            <a:ext cx="869395" cy="739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10" y="0"/>
                </a:moveTo>
                <a:cubicBezTo>
                  <a:pt x="8848" y="248"/>
                  <a:pt x="9130" y="1867"/>
                  <a:pt x="10801" y="1867"/>
                </a:cubicBezTo>
                <a:cubicBezTo>
                  <a:pt x="12488" y="1867"/>
                  <a:pt x="12769" y="235"/>
                  <a:pt x="12802" y="0"/>
                </a:cubicBezTo>
                <a:cubicBezTo>
                  <a:pt x="12753" y="6"/>
                  <a:pt x="12709" y="37"/>
                  <a:pt x="12682" y="50"/>
                </a:cubicBezTo>
                <a:cubicBezTo>
                  <a:pt x="11681" y="666"/>
                  <a:pt x="9914" y="666"/>
                  <a:pt x="8913" y="50"/>
                </a:cubicBezTo>
                <a:cubicBezTo>
                  <a:pt x="8891" y="37"/>
                  <a:pt x="8853" y="13"/>
                  <a:pt x="8810" y="0"/>
                </a:cubicBezTo>
                <a:close/>
                <a:moveTo>
                  <a:pt x="8496" y="81"/>
                </a:moveTo>
                <a:cubicBezTo>
                  <a:pt x="7079" y="564"/>
                  <a:pt x="5219" y="1270"/>
                  <a:pt x="4370" y="1575"/>
                </a:cubicBezTo>
                <a:cubicBezTo>
                  <a:pt x="3905" y="1740"/>
                  <a:pt x="3829" y="1816"/>
                  <a:pt x="3628" y="1962"/>
                </a:cubicBezTo>
                <a:cubicBezTo>
                  <a:pt x="3423" y="2115"/>
                  <a:pt x="3078" y="2606"/>
                  <a:pt x="3078" y="2606"/>
                </a:cubicBezTo>
                <a:lnTo>
                  <a:pt x="0" y="7422"/>
                </a:lnTo>
                <a:lnTo>
                  <a:pt x="3040" y="10466"/>
                </a:lnTo>
                <a:cubicBezTo>
                  <a:pt x="3040" y="10466"/>
                  <a:pt x="5014" y="8382"/>
                  <a:pt x="5051" y="8369"/>
                </a:cubicBezTo>
                <a:cubicBezTo>
                  <a:pt x="5051" y="8547"/>
                  <a:pt x="5051" y="21600"/>
                  <a:pt x="5051" y="21600"/>
                </a:cubicBezTo>
                <a:lnTo>
                  <a:pt x="16549" y="21600"/>
                </a:lnTo>
                <a:cubicBezTo>
                  <a:pt x="16549" y="21600"/>
                  <a:pt x="16549" y="8547"/>
                  <a:pt x="16549" y="8369"/>
                </a:cubicBezTo>
                <a:cubicBezTo>
                  <a:pt x="16586" y="8382"/>
                  <a:pt x="18561" y="10466"/>
                  <a:pt x="18561" y="10466"/>
                </a:cubicBezTo>
                <a:lnTo>
                  <a:pt x="21600" y="7422"/>
                </a:lnTo>
                <a:lnTo>
                  <a:pt x="18522" y="2606"/>
                </a:lnTo>
                <a:cubicBezTo>
                  <a:pt x="18522" y="2606"/>
                  <a:pt x="18177" y="2115"/>
                  <a:pt x="17972" y="1962"/>
                </a:cubicBezTo>
                <a:cubicBezTo>
                  <a:pt x="17771" y="1816"/>
                  <a:pt x="17695" y="1740"/>
                  <a:pt x="17230" y="1575"/>
                </a:cubicBezTo>
                <a:cubicBezTo>
                  <a:pt x="16386" y="1270"/>
                  <a:pt x="14531" y="570"/>
                  <a:pt x="13114" y="87"/>
                </a:cubicBezTo>
                <a:cubicBezTo>
                  <a:pt x="13050" y="462"/>
                  <a:pt x="12650" y="2242"/>
                  <a:pt x="10801" y="2242"/>
                </a:cubicBezTo>
                <a:cubicBezTo>
                  <a:pt x="8946" y="2242"/>
                  <a:pt x="8555" y="450"/>
                  <a:pt x="8496" y="81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" name="Compact Car">
            <a:extLst>
              <a:ext uri="{FF2B5EF4-FFF2-40B4-BE49-F238E27FC236}">
                <a16:creationId xmlns:a16="http://schemas.microsoft.com/office/drawing/2014/main" id="{320982AE-7D40-558A-6E7D-D05B5BDBA5CD}"/>
              </a:ext>
            </a:extLst>
          </p:cNvPr>
          <p:cNvSpPr/>
          <p:nvPr/>
        </p:nvSpPr>
        <p:spPr>
          <a:xfrm>
            <a:off x="3980265" y="660650"/>
            <a:ext cx="1051588" cy="449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88" h="21600" extrusionOk="0">
                <a:moveTo>
                  <a:pt x="4097" y="0"/>
                </a:moveTo>
                <a:cubicBezTo>
                  <a:pt x="3843" y="0"/>
                  <a:pt x="3599" y="241"/>
                  <a:pt x="3415" y="682"/>
                </a:cubicBezTo>
                <a:cubicBezTo>
                  <a:pt x="2324" y="3293"/>
                  <a:pt x="-1335" y="12764"/>
                  <a:pt x="512" y="18236"/>
                </a:cubicBezTo>
                <a:lnTo>
                  <a:pt x="1356" y="18236"/>
                </a:lnTo>
                <a:cubicBezTo>
                  <a:pt x="1327" y="17880"/>
                  <a:pt x="1312" y="17509"/>
                  <a:pt x="1312" y="17131"/>
                </a:cubicBezTo>
                <a:cubicBezTo>
                  <a:pt x="1312" y="14122"/>
                  <a:pt x="2276" y="11687"/>
                  <a:pt x="3466" y="11687"/>
                </a:cubicBezTo>
                <a:cubicBezTo>
                  <a:pt x="4657" y="11687"/>
                  <a:pt x="5622" y="14122"/>
                  <a:pt x="5622" y="17131"/>
                </a:cubicBezTo>
                <a:cubicBezTo>
                  <a:pt x="5622" y="17509"/>
                  <a:pt x="5607" y="17880"/>
                  <a:pt x="5578" y="18236"/>
                </a:cubicBezTo>
                <a:lnTo>
                  <a:pt x="14299" y="18236"/>
                </a:lnTo>
                <a:cubicBezTo>
                  <a:pt x="14270" y="17880"/>
                  <a:pt x="14254" y="17509"/>
                  <a:pt x="14254" y="17131"/>
                </a:cubicBezTo>
                <a:cubicBezTo>
                  <a:pt x="14254" y="14122"/>
                  <a:pt x="15220" y="11687"/>
                  <a:pt x="16410" y="11687"/>
                </a:cubicBezTo>
                <a:cubicBezTo>
                  <a:pt x="17601" y="11687"/>
                  <a:pt x="18566" y="14122"/>
                  <a:pt x="18566" y="17131"/>
                </a:cubicBezTo>
                <a:cubicBezTo>
                  <a:pt x="18566" y="17509"/>
                  <a:pt x="18551" y="17880"/>
                  <a:pt x="18522" y="18236"/>
                </a:cubicBezTo>
                <a:lnTo>
                  <a:pt x="19962" y="18236"/>
                </a:lnTo>
                <a:cubicBezTo>
                  <a:pt x="19962" y="18236"/>
                  <a:pt x="20265" y="10900"/>
                  <a:pt x="18757" y="9584"/>
                </a:cubicBezTo>
                <a:cubicBezTo>
                  <a:pt x="17248" y="8268"/>
                  <a:pt x="15499" y="7049"/>
                  <a:pt x="15499" y="7049"/>
                </a:cubicBezTo>
                <a:cubicBezTo>
                  <a:pt x="15499" y="7049"/>
                  <a:pt x="12380" y="0"/>
                  <a:pt x="9528" y="0"/>
                </a:cubicBezTo>
                <a:lnTo>
                  <a:pt x="4097" y="0"/>
                </a:lnTo>
                <a:close/>
                <a:moveTo>
                  <a:pt x="4878" y="1858"/>
                </a:moveTo>
                <a:lnTo>
                  <a:pt x="6327" y="1858"/>
                </a:lnTo>
                <a:lnTo>
                  <a:pt x="5978" y="7075"/>
                </a:lnTo>
                <a:lnTo>
                  <a:pt x="3470" y="7075"/>
                </a:lnTo>
                <a:cubicBezTo>
                  <a:pt x="3315" y="7075"/>
                  <a:pt x="3228" y="6631"/>
                  <a:pt x="3320" y="6318"/>
                </a:cubicBezTo>
                <a:lnTo>
                  <a:pt x="4483" y="2361"/>
                </a:lnTo>
                <a:cubicBezTo>
                  <a:pt x="4576" y="2045"/>
                  <a:pt x="4722" y="1858"/>
                  <a:pt x="4878" y="1858"/>
                </a:cubicBezTo>
                <a:close/>
                <a:moveTo>
                  <a:pt x="7387" y="1858"/>
                </a:moveTo>
                <a:lnTo>
                  <a:pt x="9405" y="1858"/>
                </a:lnTo>
                <a:cubicBezTo>
                  <a:pt x="11385" y="1858"/>
                  <a:pt x="13886" y="7075"/>
                  <a:pt x="13886" y="7075"/>
                </a:cubicBezTo>
                <a:lnTo>
                  <a:pt x="7038" y="7075"/>
                </a:lnTo>
                <a:lnTo>
                  <a:pt x="7387" y="1858"/>
                </a:lnTo>
                <a:close/>
                <a:moveTo>
                  <a:pt x="3466" y="12667"/>
                </a:moveTo>
                <a:cubicBezTo>
                  <a:pt x="2490" y="12667"/>
                  <a:pt x="1700" y="14665"/>
                  <a:pt x="1700" y="17131"/>
                </a:cubicBezTo>
                <a:cubicBezTo>
                  <a:pt x="1700" y="19597"/>
                  <a:pt x="2490" y="21600"/>
                  <a:pt x="3466" y="21600"/>
                </a:cubicBezTo>
                <a:cubicBezTo>
                  <a:pt x="4442" y="21600"/>
                  <a:pt x="5233" y="19597"/>
                  <a:pt x="5233" y="17131"/>
                </a:cubicBezTo>
                <a:cubicBezTo>
                  <a:pt x="5233" y="14665"/>
                  <a:pt x="4442" y="12667"/>
                  <a:pt x="3466" y="12667"/>
                </a:cubicBezTo>
                <a:close/>
                <a:moveTo>
                  <a:pt x="16410" y="12667"/>
                </a:moveTo>
                <a:cubicBezTo>
                  <a:pt x="15435" y="12667"/>
                  <a:pt x="14644" y="14665"/>
                  <a:pt x="14644" y="17131"/>
                </a:cubicBezTo>
                <a:cubicBezTo>
                  <a:pt x="14644" y="19597"/>
                  <a:pt x="15435" y="21600"/>
                  <a:pt x="16410" y="21600"/>
                </a:cubicBezTo>
                <a:cubicBezTo>
                  <a:pt x="17386" y="21600"/>
                  <a:pt x="18177" y="19597"/>
                  <a:pt x="18177" y="17131"/>
                </a:cubicBezTo>
                <a:cubicBezTo>
                  <a:pt x="18177" y="14665"/>
                  <a:pt x="17386" y="12667"/>
                  <a:pt x="16410" y="12667"/>
                </a:cubicBezTo>
                <a:close/>
                <a:moveTo>
                  <a:pt x="3466" y="15033"/>
                </a:moveTo>
                <a:cubicBezTo>
                  <a:pt x="3925" y="15033"/>
                  <a:pt x="4297" y="15973"/>
                  <a:pt x="4297" y="17131"/>
                </a:cubicBezTo>
                <a:cubicBezTo>
                  <a:pt x="4297" y="18290"/>
                  <a:pt x="3925" y="19230"/>
                  <a:pt x="3466" y="19230"/>
                </a:cubicBezTo>
                <a:cubicBezTo>
                  <a:pt x="3008" y="19230"/>
                  <a:pt x="2636" y="18290"/>
                  <a:pt x="2636" y="17131"/>
                </a:cubicBezTo>
                <a:cubicBezTo>
                  <a:pt x="2636" y="15973"/>
                  <a:pt x="3008" y="15033"/>
                  <a:pt x="3466" y="15033"/>
                </a:cubicBezTo>
                <a:close/>
                <a:moveTo>
                  <a:pt x="16410" y="15033"/>
                </a:moveTo>
                <a:cubicBezTo>
                  <a:pt x="16869" y="15033"/>
                  <a:pt x="17241" y="15973"/>
                  <a:pt x="17241" y="17131"/>
                </a:cubicBezTo>
                <a:cubicBezTo>
                  <a:pt x="17241" y="18290"/>
                  <a:pt x="16869" y="19230"/>
                  <a:pt x="16410" y="19230"/>
                </a:cubicBezTo>
                <a:cubicBezTo>
                  <a:pt x="15952" y="19230"/>
                  <a:pt x="15580" y="18290"/>
                  <a:pt x="15580" y="17131"/>
                </a:cubicBezTo>
                <a:cubicBezTo>
                  <a:pt x="15580" y="15973"/>
                  <a:pt x="15952" y="15033"/>
                  <a:pt x="16410" y="15033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" name="Stethoscope">
            <a:extLst>
              <a:ext uri="{FF2B5EF4-FFF2-40B4-BE49-F238E27FC236}">
                <a16:creationId xmlns:a16="http://schemas.microsoft.com/office/drawing/2014/main" id="{B4AD3353-0692-71AE-3F5A-97019D603472}"/>
              </a:ext>
            </a:extLst>
          </p:cNvPr>
          <p:cNvSpPr/>
          <p:nvPr/>
        </p:nvSpPr>
        <p:spPr>
          <a:xfrm>
            <a:off x="7160102" y="529009"/>
            <a:ext cx="700271" cy="712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extrusionOk="0">
                <a:moveTo>
                  <a:pt x="4660" y="0"/>
                </a:moveTo>
                <a:cubicBezTo>
                  <a:pt x="4486" y="0"/>
                  <a:pt x="4333" y="77"/>
                  <a:pt x="4229" y="199"/>
                </a:cubicBezTo>
                <a:lnTo>
                  <a:pt x="3737" y="123"/>
                </a:lnTo>
                <a:cubicBezTo>
                  <a:pt x="3611" y="103"/>
                  <a:pt x="3497" y="199"/>
                  <a:pt x="3497" y="325"/>
                </a:cubicBezTo>
                <a:lnTo>
                  <a:pt x="3497" y="356"/>
                </a:lnTo>
                <a:lnTo>
                  <a:pt x="3192" y="356"/>
                </a:lnTo>
                <a:cubicBezTo>
                  <a:pt x="2222" y="356"/>
                  <a:pt x="1316" y="783"/>
                  <a:pt x="707" y="1529"/>
                </a:cubicBezTo>
                <a:cubicBezTo>
                  <a:pt x="99" y="2274"/>
                  <a:pt x="-132" y="3240"/>
                  <a:pt x="73" y="4176"/>
                </a:cubicBezTo>
                <a:lnTo>
                  <a:pt x="1323" y="9889"/>
                </a:lnTo>
                <a:cubicBezTo>
                  <a:pt x="1244" y="9911"/>
                  <a:pt x="1177" y="9959"/>
                  <a:pt x="1132" y="10027"/>
                </a:cubicBezTo>
                <a:cubicBezTo>
                  <a:pt x="1084" y="10102"/>
                  <a:pt x="1067" y="10189"/>
                  <a:pt x="1086" y="10275"/>
                </a:cubicBezTo>
                <a:lnTo>
                  <a:pt x="1696" y="13068"/>
                </a:lnTo>
                <a:cubicBezTo>
                  <a:pt x="2020" y="14547"/>
                  <a:pt x="3366" y="15619"/>
                  <a:pt x="4897" y="15619"/>
                </a:cubicBezTo>
                <a:lnTo>
                  <a:pt x="5236" y="15619"/>
                </a:lnTo>
                <a:lnTo>
                  <a:pt x="5236" y="18509"/>
                </a:lnTo>
                <a:cubicBezTo>
                  <a:pt x="5236" y="20214"/>
                  <a:pt x="6701" y="21600"/>
                  <a:pt x="8502" y="21600"/>
                </a:cubicBezTo>
                <a:cubicBezTo>
                  <a:pt x="9813" y="21600"/>
                  <a:pt x="10992" y="20863"/>
                  <a:pt x="11506" y="19721"/>
                </a:cubicBezTo>
                <a:lnTo>
                  <a:pt x="11522" y="19689"/>
                </a:lnTo>
                <a:lnTo>
                  <a:pt x="14654" y="8875"/>
                </a:lnTo>
                <a:cubicBezTo>
                  <a:pt x="14936" y="8011"/>
                  <a:pt x="15813" y="7407"/>
                  <a:pt x="16787" y="7407"/>
                </a:cubicBezTo>
                <a:cubicBezTo>
                  <a:pt x="18016" y="7407"/>
                  <a:pt x="19016" y="8335"/>
                  <a:pt x="19016" y="9475"/>
                </a:cubicBezTo>
                <a:lnTo>
                  <a:pt x="19016" y="12151"/>
                </a:lnTo>
                <a:cubicBezTo>
                  <a:pt x="18200" y="12375"/>
                  <a:pt x="17601" y="13113"/>
                  <a:pt x="17601" y="13991"/>
                </a:cubicBezTo>
                <a:cubicBezTo>
                  <a:pt x="17601" y="15047"/>
                  <a:pt x="18466" y="15902"/>
                  <a:pt x="19534" y="15902"/>
                </a:cubicBezTo>
                <a:cubicBezTo>
                  <a:pt x="20602" y="15902"/>
                  <a:pt x="21468" y="15047"/>
                  <a:pt x="21468" y="13991"/>
                </a:cubicBezTo>
                <a:cubicBezTo>
                  <a:pt x="21468" y="13113"/>
                  <a:pt x="20869" y="12375"/>
                  <a:pt x="20053" y="12151"/>
                </a:cubicBezTo>
                <a:lnTo>
                  <a:pt x="20053" y="9475"/>
                </a:lnTo>
                <a:cubicBezTo>
                  <a:pt x="20053" y="7770"/>
                  <a:pt x="18588" y="6382"/>
                  <a:pt x="16787" y="6382"/>
                </a:cubicBezTo>
                <a:cubicBezTo>
                  <a:pt x="15341" y="6382"/>
                  <a:pt x="14085" y="7261"/>
                  <a:pt x="13663" y="8570"/>
                </a:cubicBezTo>
                <a:lnTo>
                  <a:pt x="10545" y="19335"/>
                </a:lnTo>
                <a:cubicBezTo>
                  <a:pt x="10189" y="20090"/>
                  <a:pt x="9392" y="20575"/>
                  <a:pt x="8502" y="20575"/>
                </a:cubicBezTo>
                <a:cubicBezTo>
                  <a:pt x="7273" y="20575"/>
                  <a:pt x="6273" y="19649"/>
                  <a:pt x="6273" y="18509"/>
                </a:cubicBezTo>
                <a:lnTo>
                  <a:pt x="6273" y="15619"/>
                </a:lnTo>
                <a:lnTo>
                  <a:pt x="6612" y="15619"/>
                </a:lnTo>
                <a:cubicBezTo>
                  <a:pt x="8143" y="15619"/>
                  <a:pt x="9489" y="14547"/>
                  <a:pt x="9813" y="13068"/>
                </a:cubicBezTo>
                <a:lnTo>
                  <a:pt x="10423" y="10275"/>
                </a:lnTo>
                <a:cubicBezTo>
                  <a:pt x="10442" y="10189"/>
                  <a:pt x="10426" y="10102"/>
                  <a:pt x="10377" y="10027"/>
                </a:cubicBezTo>
                <a:cubicBezTo>
                  <a:pt x="10333" y="9959"/>
                  <a:pt x="10265" y="9911"/>
                  <a:pt x="10186" y="9889"/>
                </a:cubicBezTo>
                <a:lnTo>
                  <a:pt x="11438" y="4176"/>
                </a:lnTo>
                <a:cubicBezTo>
                  <a:pt x="11643" y="3240"/>
                  <a:pt x="11411" y="2274"/>
                  <a:pt x="10802" y="1529"/>
                </a:cubicBezTo>
                <a:cubicBezTo>
                  <a:pt x="10193" y="783"/>
                  <a:pt x="9287" y="356"/>
                  <a:pt x="8318" y="356"/>
                </a:cubicBezTo>
                <a:lnTo>
                  <a:pt x="8014" y="356"/>
                </a:lnTo>
                <a:lnTo>
                  <a:pt x="8014" y="325"/>
                </a:lnTo>
                <a:cubicBezTo>
                  <a:pt x="8014" y="199"/>
                  <a:pt x="7898" y="103"/>
                  <a:pt x="7772" y="123"/>
                </a:cubicBezTo>
                <a:lnTo>
                  <a:pt x="7281" y="199"/>
                </a:lnTo>
                <a:cubicBezTo>
                  <a:pt x="7177" y="77"/>
                  <a:pt x="7025" y="0"/>
                  <a:pt x="6851" y="0"/>
                </a:cubicBezTo>
                <a:cubicBezTo>
                  <a:pt x="6382" y="0"/>
                  <a:pt x="6382" y="1121"/>
                  <a:pt x="6851" y="1121"/>
                </a:cubicBezTo>
                <a:cubicBezTo>
                  <a:pt x="7025" y="1121"/>
                  <a:pt x="7177" y="1042"/>
                  <a:pt x="7281" y="920"/>
                </a:cubicBezTo>
                <a:lnTo>
                  <a:pt x="7772" y="998"/>
                </a:lnTo>
                <a:cubicBezTo>
                  <a:pt x="7898" y="1018"/>
                  <a:pt x="8014" y="920"/>
                  <a:pt x="8014" y="794"/>
                </a:cubicBezTo>
                <a:lnTo>
                  <a:pt x="8014" y="765"/>
                </a:lnTo>
                <a:lnTo>
                  <a:pt x="8318" y="765"/>
                </a:lnTo>
                <a:cubicBezTo>
                  <a:pt x="9161" y="765"/>
                  <a:pt x="9950" y="1137"/>
                  <a:pt x="10480" y="1786"/>
                </a:cubicBezTo>
                <a:cubicBezTo>
                  <a:pt x="11009" y="2435"/>
                  <a:pt x="11211" y="3274"/>
                  <a:pt x="11032" y="4088"/>
                </a:cubicBezTo>
                <a:lnTo>
                  <a:pt x="9782" y="9801"/>
                </a:lnTo>
                <a:cubicBezTo>
                  <a:pt x="9609" y="9775"/>
                  <a:pt x="9441" y="9886"/>
                  <a:pt x="9404" y="10058"/>
                </a:cubicBezTo>
                <a:lnTo>
                  <a:pt x="8793" y="12848"/>
                </a:lnTo>
                <a:cubicBezTo>
                  <a:pt x="8573" y="13856"/>
                  <a:pt x="7656" y="14588"/>
                  <a:pt x="6612" y="14588"/>
                </a:cubicBezTo>
                <a:lnTo>
                  <a:pt x="4899" y="14588"/>
                </a:lnTo>
                <a:cubicBezTo>
                  <a:pt x="3855" y="14588"/>
                  <a:pt x="2937" y="13856"/>
                  <a:pt x="2716" y="12848"/>
                </a:cubicBezTo>
                <a:lnTo>
                  <a:pt x="2106" y="10058"/>
                </a:lnTo>
                <a:cubicBezTo>
                  <a:pt x="2087" y="9971"/>
                  <a:pt x="2036" y="9897"/>
                  <a:pt x="1961" y="9849"/>
                </a:cubicBezTo>
                <a:cubicBezTo>
                  <a:pt x="1891" y="9805"/>
                  <a:pt x="1808" y="9789"/>
                  <a:pt x="1727" y="9801"/>
                </a:cubicBezTo>
                <a:lnTo>
                  <a:pt x="477" y="4088"/>
                </a:lnTo>
                <a:cubicBezTo>
                  <a:pt x="299" y="3274"/>
                  <a:pt x="502" y="2435"/>
                  <a:pt x="1031" y="1786"/>
                </a:cubicBezTo>
                <a:cubicBezTo>
                  <a:pt x="1561" y="1137"/>
                  <a:pt x="2348" y="765"/>
                  <a:pt x="3192" y="765"/>
                </a:cubicBezTo>
                <a:lnTo>
                  <a:pt x="3497" y="765"/>
                </a:lnTo>
                <a:lnTo>
                  <a:pt x="3497" y="794"/>
                </a:lnTo>
                <a:cubicBezTo>
                  <a:pt x="3497" y="920"/>
                  <a:pt x="3611" y="1018"/>
                  <a:pt x="3737" y="998"/>
                </a:cubicBezTo>
                <a:lnTo>
                  <a:pt x="4229" y="920"/>
                </a:lnTo>
                <a:cubicBezTo>
                  <a:pt x="4333" y="1042"/>
                  <a:pt x="4486" y="1121"/>
                  <a:pt x="4660" y="1121"/>
                </a:cubicBezTo>
                <a:cubicBezTo>
                  <a:pt x="5129" y="1121"/>
                  <a:pt x="5129" y="0"/>
                  <a:pt x="4660" y="0"/>
                </a:cubicBezTo>
                <a:close/>
                <a:moveTo>
                  <a:pt x="19016" y="12768"/>
                </a:moveTo>
                <a:lnTo>
                  <a:pt x="19016" y="13314"/>
                </a:lnTo>
                <a:cubicBezTo>
                  <a:pt x="18817" y="13467"/>
                  <a:pt x="18688" y="13705"/>
                  <a:pt x="18688" y="13973"/>
                </a:cubicBezTo>
                <a:cubicBezTo>
                  <a:pt x="18688" y="14433"/>
                  <a:pt x="19068" y="14808"/>
                  <a:pt x="19534" y="14808"/>
                </a:cubicBezTo>
                <a:cubicBezTo>
                  <a:pt x="20001" y="14808"/>
                  <a:pt x="20380" y="14433"/>
                  <a:pt x="20380" y="13973"/>
                </a:cubicBezTo>
                <a:cubicBezTo>
                  <a:pt x="20380" y="13705"/>
                  <a:pt x="20251" y="13467"/>
                  <a:pt x="20053" y="13314"/>
                </a:cubicBezTo>
                <a:lnTo>
                  <a:pt x="20053" y="12768"/>
                </a:lnTo>
                <a:cubicBezTo>
                  <a:pt x="20526" y="12967"/>
                  <a:pt x="20857" y="13432"/>
                  <a:pt x="20857" y="13973"/>
                </a:cubicBezTo>
                <a:cubicBezTo>
                  <a:pt x="20857" y="14694"/>
                  <a:pt x="20265" y="15282"/>
                  <a:pt x="19534" y="15282"/>
                </a:cubicBezTo>
                <a:cubicBezTo>
                  <a:pt x="18804" y="15282"/>
                  <a:pt x="18209" y="14694"/>
                  <a:pt x="18209" y="13973"/>
                </a:cubicBezTo>
                <a:cubicBezTo>
                  <a:pt x="18209" y="13432"/>
                  <a:pt x="18542" y="12967"/>
                  <a:pt x="19016" y="12768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" name="Film Camera">
            <a:extLst>
              <a:ext uri="{FF2B5EF4-FFF2-40B4-BE49-F238E27FC236}">
                <a16:creationId xmlns:a16="http://schemas.microsoft.com/office/drawing/2014/main" id="{3F65B3DB-A92F-90A8-02BC-18771A59DDEF}"/>
              </a:ext>
            </a:extLst>
          </p:cNvPr>
          <p:cNvSpPr/>
          <p:nvPr/>
        </p:nvSpPr>
        <p:spPr>
          <a:xfrm>
            <a:off x="3289249" y="1564460"/>
            <a:ext cx="413204" cy="742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91" y="0"/>
                </a:moveTo>
                <a:cubicBezTo>
                  <a:pt x="2011" y="0"/>
                  <a:pt x="0" y="1120"/>
                  <a:pt x="0" y="2501"/>
                </a:cubicBezTo>
                <a:cubicBezTo>
                  <a:pt x="0" y="3422"/>
                  <a:pt x="896" y="4224"/>
                  <a:pt x="2227" y="4658"/>
                </a:cubicBezTo>
                <a:cubicBezTo>
                  <a:pt x="1928" y="4864"/>
                  <a:pt x="1748" y="5126"/>
                  <a:pt x="1748" y="5410"/>
                </a:cubicBezTo>
                <a:lnTo>
                  <a:pt x="1748" y="9410"/>
                </a:lnTo>
                <a:cubicBezTo>
                  <a:pt x="1748" y="10070"/>
                  <a:pt x="2719" y="10613"/>
                  <a:pt x="3906" y="10613"/>
                </a:cubicBezTo>
                <a:lnTo>
                  <a:pt x="8012" y="10613"/>
                </a:lnTo>
                <a:lnTo>
                  <a:pt x="312" y="21546"/>
                </a:lnTo>
                <a:lnTo>
                  <a:pt x="1848" y="21546"/>
                </a:lnTo>
                <a:lnTo>
                  <a:pt x="8918" y="11618"/>
                </a:lnTo>
                <a:lnTo>
                  <a:pt x="8933" y="21600"/>
                </a:lnTo>
                <a:lnTo>
                  <a:pt x="10445" y="21600"/>
                </a:lnTo>
                <a:lnTo>
                  <a:pt x="10430" y="11699"/>
                </a:lnTo>
                <a:lnTo>
                  <a:pt x="17433" y="21546"/>
                </a:lnTo>
                <a:lnTo>
                  <a:pt x="19061" y="21546"/>
                </a:lnTo>
                <a:lnTo>
                  <a:pt x="11285" y="10613"/>
                </a:lnTo>
                <a:lnTo>
                  <a:pt x="15297" y="10613"/>
                </a:lnTo>
                <a:cubicBezTo>
                  <a:pt x="16484" y="10613"/>
                  <a:pt x="17455" y="10072"/>
                  <a:pt x="17455" y="9411"/>
                </a:cubicBezTo>
                <a:lnTo>
                  <a:pt x="17455" y="8659"/>
                </a:lnTo>
                <a:lnTo>
                  <a:pt x="17588" y="8701"/>
                </a:lnTo>
                <a:lnTo>
                  <a:pt x="21600" y="9990"/>
                </a:lnTo>
                <a:lnTo>
                  <a:pt x="21600" y="7410"/>
                </a:lnTo>
                <a:lnTo>
                  <a:pt x="21600" y="4830"/>
                </a:lnTo>
                <a:lnTo>
                  <a:pt x="17588" y="6121"/>
                </a:lnTo>
                <a:lnTo>
                  <a:pt x="17455" y="6163"/>
                </a:lnTo>
                <a:lnTo>
                  <a:pt x="17455" y="5410"/>
                </a:lnTo>
                <a:cubicBezTo>
                  <a:pt x="17455" y="5075"/>
                  <a:pt x="17202" y="4771"/>
                  <a:pt x="16800" y="4553"/>
                </a:cubicBezTo>
                <a:cubicBezTo>
                  <a:pt x="17965" y="4101"/>
                  <a:pt x="18730" y="3351"/>
                  <a:pt x="18730" y="2501"/>
                </a:cubicBezTo>
                <a:cubicBezTo>
                  <a:pt x="18730" y="1120"/>
                  <a:pt x="16719" y="0"/>
                  <a:pt x="14239" y="0"/>
                </a:cubicBezTo>
                <a:cubicBezTo>
                  <a:pt x="11760" y="0"/>
                  <a:pt x="9748" y="1120"/>
                  <a:pt x="9748" y="2501"/>
                </a:cubicBezTo>
                <a:cubicBezTo>
                  <a:pt x="9748" y="3162"/>
                  <a:pt x="10213" y="3761"/>
                  <a:pt x="10967" y="4209"/>
                </a:cubicBezTo>
                <a:lnTo>
                  <a:pt x="7764" y="4209"/>
                </a:lnTo>
                <a:cubicBezTo>
                  <a:pt x="8517" y="3761"/>
                  <a:pt x="8979" y="3162"/>
                  <a:pt x="8979" y="2501"/>
                </a:cubicBezTo>
                <a:cubicBezTo>
                  <a:pt x="8979" y="1120"/>
                  <a:pt x="6971" y="0"/>
                  <a:pt x="4491" y="0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" name="Book Stack">
            <a:extLst>
              <a:ext uri="{FF2B5EF4-FFF2-40B4-BE49-F238E27FC236}">
                <a16:creationId xmlns:a16="http://schemas.microsoft.com/office/drawing/2014/main" id="{FE57BB30-A5F6-CE14-7EB1-224EC06AD410}"/>
              </a:ext>
            </a:extLst>
          </p:cNvPr>
          <p:cNvSpPr/>
          <p:nvPr/>
        </p:nvSpPr>
        <p:spPr>
          <a:xfrm>
            <a:off x="4620928" y="1684447"/>
            <a:ext cx="690246" cy="625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69" y="0"/>
                </a:moveTo>
                <a:cubicBezTo>
                  <a:pt x="3275" y="0"/>
                  <a:pt x="1896" y="1522"/>
                  <a:pt x="1896" y="3392"/>
                </a:cubicBezTo>
                <a:cubicBezTo>
                  <a:pt x="1896" y="5262"/>
                  <a:pt x="3275" y="6783"/>
                  <a:pt x="4969" y="6783"/>
                </a:cubicBezTo>
                <a:lnTo>
                  <a:pt x="21600" y="6783"/>
                </a:lnTo>
                <a:lnTo>
                  <a:pt x="21600" y="5757"/>
                </a:lnTo>
                <a:lnTo>
                  <a:pt x="4969" y="5757"/>
                </a:lnTo>
                <a:cubicBezTo>
                  <a:pt x="3788" y="5757"/>
                  <a:pt x="2827" y="4696"/>
                  <a:pt x="2827" y="3392"/>
                </a:cubicBezTo>
                <a:cubicBezTo>
                  <a:pt x="2827" y="2087"/>
                  <a:pt x="3788" y="1026"/>
                  <a:pt x="4969" y="1026"/>
                </a:cubicBezTo>
                <a:lnTo>
                  <a:pt x="21600" y="1026"/>
                </a:lnTo>
                <a:lnTo>
                  <a:pt x="21600" y="0"/>
                </a:lnTo>
                <a:lnTo>
                  <a:pt x="4969" y="0"/>
                </a:lnTo>
                <a:close/>
                <a:moveTo>
                  <a:pt x="4969" y="1852"/>
                </a:moveTo>
                <a:lnTo>
                  <a:pt x="4969" y="2269"/>
                </a:lnTo>
                <a:lnTo>
                  <a:pt x="20792" y="2269"/>
                </a:lnTo>
                <a:cubicBezTo>
                  <a:pt x="20843" y="2123"/>
                  <a:pt x="20903" y="1984"/>
                  <a:pt x="20972" y="1852"/>
                </a:cubicBezTo>
                <a:lnTo>
                  <a:pt x="4969" y="1852"/>
                </a:lnTo>
                <a:close/>
                <a:moveTo>
                  <a:pt x="4969" y="3215"/>
                </a:moveTo>
                <a:lnTo>
                  <a:pt x="4969" y="3632"/>
                </a:lnTo>
                <a:lnTo>
                  <a:pt x="20613" y="3632"/>
                </a:lnTo>
                <a:cubicBezTo>
                  <a:pt x="20608" y="3553"/>
                  <a:pt x="20605" y="3472"/>
                  <a:pt x="20605" y="3392"/>
                </a:cubicBezTo>
                <a:cubicBezTo>
                  <a:pt x="20605" y="3332"/>
                  <a:pt x="20607" y="3273"/>
                  <a:pt x="20610" y="3215"/>
                </a:cubicBezTo>
                <a:lnTo>
                  <a:pt x="4969" y="3215"/>
                </a:lnTo>
                <a:close/>
                <a:moveTo>
                  <a:pt x="4969" y="4575"/>
                </a:moveTo>
                <a:lnTo>
                  <a:pt x="4969" y="4992"/>
                </a:lnTo>
                <a:lnTo>
                  <a:pt x="21006" y="4992"/>
                </a:lnTo>
                <a:cubicBezTo>
                  <a:pt x="20933" y="4861"/>
                  <a:pt x="20869" y="4722"/>
                  <a:pt x="20814" y="4575"/>
                </a:cubicBezTo>
                <a:lnTo>
                  <a:pt x="4969" y="4575"/>
                </a:lnTo>
                <a:close/>
                <a:moveTo>
                  <a:pt x="1447" y="7349"/>
                </a:moveTo>
                <a:cubicBezTo>
                  <a:pt x="649" y="7349"/>
                  <a:pt x="0" y="8067"/>
                  <a:pt x="0" y="8948"/>
                </a:cubicBezTo>
                <a:lnTo>
                  <a:pt x="0" y="12535"/>
                </a:lnTo>
                <a:cubicBezTo>
                  <a:pt x="0" y="13416"/>
                  <a:pt x="649" y="14132"/>
                  <a:pt x="1447" y="14132"/>
                </a:cubicBezTo>
                <a:lnTo>
                  <a:pt x="1849" y="14132"/>
                </a:lnTo>
                <a:cubicBezTo>
                  <a:pt x="2061" y="14132"/>
                  <a:pt x="2248" y="14009"/>
                  <a:pt x="2355" y="13825"/>
                </a:cubicBezTo>
                <a:lnTo>
                  <a:pt x="2537" y="13825"/>
                </a:lnTo>
                <a:cubicBezTo>
                  <a:pt x="2644" y="14009"/>
                  <a:pt x="2831" y="14132"/>
                  <a:pt x="3043" y="14132"/>
                </a:cubicBezTo>
                <a:lnTo>
                  <a:pt x="19539" y="14132"/>
                </a:lnTo>
                <a:lnTo>
                  <a:pt x="19539" y="13106"/>
                </a:lnTo>
                <a:lnTo>
                  <a:pt x="3279" y="13106"/>
                </a:lnTo>
                <a:cubicBezTo>
                  <a:pt x="3173" y="12922"/>
                  <a:pt x="2986" y="12799"/>
                  <a:pt x="2773" y="12799"/>
                </a:cubicBezTo>
                <a:lnTo>
                  <a:pt x="2119" y="12799"/>
                </a:lnTo>
                <a:cubicBezTo>
                  <a:pt x="1906" y="12799"/>
                  <a:pt x="1719" y="12922"/>
                  <a:pt x="1613" y="13106"/>
                </a:cubicBezTo>
                <a:lnTo>
                  <a:pt x="1447" y="13106"/>
                </a:lnTo>
                <a:cubicBezTo>
                  <a:pt x="1161" y="13106"/>
                  <a:pt x="929" y="12850"/>
                  <a:pt x="929" y="12535"/>
                </a:cubicBezTo>
                <a:lnTo>
                  <a:pt x="929" y="8948"/>
                </a:lnTo>
                <a:cubicBezTo>
                  <a:pt x="929" y="8632"/>
                  <a:pt x="1161" y="8375"/>
                  <a:pt x="1447" y="8375"/>
                </a:cubicBezTo>
                <a:lnTo>
                  <a:pt x="1618" y="8375"/>
                </a:lnTo>
                <a:cubicBezTo>
                  <a:pt x="1725" y="8554"/>
                  <a:pt x="1910" y="8672"/>
                  <a:pt x="2119" y="8672"/>
                </a:cubicBezTo>
                <a:lnTo>
                  <a:pt x="2773" y="8672"/>
                </a:lnTo>
                <a:cubicBezTo>
                  <a:pt x="2982" y="8672"/>
                  <a:pt x="3167" y="8554"/>
                  <a:pt x="3274" y="8375"/>
                </a:cubicBezTo>
                <a:lnTo>
                  <a:pt x="19539" y="8375"/>
                </a:lnTo>
                <a:lnTo>
                  <a:pt x="19539" y="7349"/>
                </a:lnTo>
                <a:lnTo>
                  <a:pt x="3043" y="7349"/>
                </a:lnTo>
                <a:cubicBezTo>
                  <a:pt x="2834" y="7349"/>
                  <a:pt x="2649" y="7467"/>
                  <a:pt x="2542" y="7647"/>
                </a:cubicBezTo>
                <a:lnTo>
                  <a:pt x="2350" y="7647"/>
                </a:lnTo>
                <a:cubicBezTo>
                  <a:pt x="2242" y="7467"/>
                  <a:pt x="2058" y="7349"/>
                  <a:pt x="1849" y="7349"/>
                </a:cubicBezTo>
                <a:lnTo>
                  <a:pt x="1447" y="7349"/>
                </a:lnTo>
                <a:close/>
                <a:moveTo>
                  <a:pt x="3264" y="9173"/>
                </a:moveTo>
                <a:lnTo>
                  <a:pt x="3264" y="9590"/>
                </a:lnTo>
                <a:lnTo>
                  <a:pt x="19087" y="9590"/>
                </a:lnTo>
                <a:cubicBezTo>
                  <a:pt x="19138" y="9444"/>
                  <a:pt x="19198" y="9305"/>
                  <a:pt x="19267" y="9173"/>
                </a:cubicBezTo>
                <a:lnTo>
                  <a:pt x="3264" y="9173"/>
                </a:lnTo>
                <a:close/>
                <a:moveTo>
                  <a:pt x="3264" y="10534"/>
                </a:moveTo>
                <a:lnTo>
                  <a:pt x="3264" y="10951"/>
                </a:lnTo>
                <a:lnTo>
                  <a:pt x="18908" y="10951"/>
                </a:lnTo>
                <a:cubicBezTo>
                  <a:pt x="18902" y="10872"/>
                  <a:pt x="18899" y="10791"/>
                  <a:pt x="18899" y="10711"/>
                </a:cubicBezTo>
                <a:cubicBezTo>
                  <a:pt x="18899" y="10651"/>
                  <a:pt x="18901" y="10593"/>
                  <a:pt x="18904" y="10534"/>
                </a:cubicBezTo>
                <a:lnTo>
                  <a:pt x="3264" y="10534"/>
                </a:lnTo>
                <a:close/>
                <a:moveTo>
                  <a:pt x="3264" y="11896"/>
                </a:moveTo>
                <a:lnTo>
                  <a:pt x="3264" y="12313"/>
                </a:lnTo>
                <a:lnTo>
                  <a:pt x="19301" y="12313"/>
                </a:lnTo>
                <a:cubicBezTo>
                  <a:pt x="19227" y="12182"/>
                  <a:pt x="19163" y="12043"/>
                  <a:pt x="19109" y="11896"/>
                </a:cubicBezTo>
                <a:lnTo>
                  <a:pt x="3264" y="11896"/>
                </a:lnTo>
                <a:close/>
                <a:moveTo>
                  <a:pt x="4969" y="14817"/>
                </a:moveTo>
                <a:cubicBezTo>
                  <a:pt x="3275" y="14817"/>
                  <a:pt x="1896" y="16339"/>
                  <a:pt x="1896" y="18208"/>
                </a:cubicBezTo>
                <a:cubicBezTo>
                  <a:pt x="1896" y="20078"/>
                  <a:pt x="3275" y="21600"/>
                  <a:pt x="4969" y="21600"/>
                </a:cubicBezTo>
                <a:lnTo>
                  <a:pt x="21600" y="21600"/>
                </a:lnTo>
                <a:lnTo>
                  <a:pt x="21600" y="20574"/>
                </a:lnTo>
                <a:lnTo>
                  <a:pt x="4969" y="20574"/>
                </a:lnTo>
                <a:cubicBezTo>
                  <a:pt x="3788" y="20574"/>
                  <a:pt x="2827" y="19513"/>
                  <a:pt x="2827" y="18208"/>
                </a:cubicBezTo>
                <a:cubicBezTo>
                  <a:pt x="2827" y="16904"/>
                  <a:pt x="3788" y="15843"/>
                  <a:pt x="4969" y="15843"/>
                </a:cubicBezTo>
                <a:lnTo>
                  <a:pt x="21600" y="15843"/>
                </a:lnTo>
                <a:lnTo>
                  <a:pt x="21600" y="14817"/>
                </a:lnTo>
                <a:lnTo>
                  <a:pt x="4969" y="14817"/>
                </a:lnTo>
                <a:close/>
                <a:moveTo>
                  <a:pt x="4969" y="16669"/>
                </a:moveTo>
                <a:lnTo>
                  <a:pt x="4969" y="17086"/>
                </a:lnTo>
                <a:lnTo>
                  <a:pt x="20792" y="17086"/>
                </a:lnTo>
                <a:cubicBezTo>
                  <a:pt x="20843" y="16940"/>
                  <a:pt x="20903" y="16800"/>
                  <a:pt x="20972" y="16669"/>
                </a:cubicBezTo>
                <a:lnTo>
                  <a:pt x="4969" y="16669"/>
                </a:lnTo>
                <a:close/>
                <a:moveTo>
                  <a:pt x="4969" y="18030"/>
                </a:moveTo>
                <a:lnTo>
                  <a:pt x="4969" y="18447"/>
                </a:lnTo>
                <a:lnTo>
                  <a:pt x="20613" y="18447"/>
                </a:lnTo>
                <a:cubicBezTo>
                  <a:pt x="20608" y="18368"/>
                  <a:pt x="20605" y="18289"/>
                  <a:pt x="20605" y="18208"/>
                </a:cubicBezTo>
                <a:cubicBezTo>
                  <a:pt x="20605" y="18149"/>
                  <a:pt x="20607" y="18089"/>
                  <a:pt x="20610" y="18030"/>
                </a:cubicBezTo>
                <a:lnTo>
                  <a:pt x="4969" y="18030"/>
                </a:lnTo>
                <a:close/>
                <a:moveTo>
                  <a:pt x="4969" y="19392"/>
                </a:moveTo>
                <a:lnTo>
                  <a:pt x="4969" y="19809"/>
                </a:lnTo>
                <a:lnTo>
                  <a:pt x="21006" y="19809"/>
                </a:lnTo>
                <a:cubicBezTo>
                  <a:pt x="20933" y="19678"/>
                  <a:pt x="20869" y="19539"/>
                  <a:pt x="20814" y="19392"/>
                </a:cubicBezTo>
                <a:lnTo>
                  <a:pt x="4969" y="19392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AD5B24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Thumbs Up">
            <a:extLst>
              <a:ext uri="{FF2B5EF4-FFF2-40B4-BE49-F238E27FC236}">
                <a16:creationId xmlns:a16="http://schemas.microsoft.com/office/drawing/2014/main" id="{1DD865A8-3311-3E8F-41D5-4DA54B74EF1F}"/>
              </a:ext>
            </a:extLst>
          </p:cNvPr>
          <p:cNvSpPr/>
          <p:nvPr/>
        </p:nvSpPr>
        <p:spPr>
          <a:xfrm>
            <a:off x="8574287" y="496199"/>
            <a:ext cx="705996" cy="7739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0" h="21599" extrusionOk="0">
                <a:moveTo>
                  <a:pt x="8533" y="0"/>
                </a:moveTo>
                <a:cubicBezTo>
                  <a:pt x="8363" y="1"/>
                  <a:pt x="8192" y="58"/>
                  <a:pt x="8054" y="179"/>
                </a:cubicBezTo>
                <a:cubicBezTo>
                  <a:pt x="7531" y="638"/>
                  <a:pt x="6970" y="1441"/>
                  <a:pt x="7087" y="2734"/>
                </a:cubicBezTo>
                <a:cubicBezTo>
                  <a:pt x="7292" y="4997"/>
                  <a:pt x="9344" y="5714"/>
                  <a:pt x="7908" y="8149"/>
                </a:cubicBezTo>
                <a:cubicBezTo>
                  <a:pt x="7908" y="8149"/>
                  <a:pt x="6742" y="8020"/>
                  <a:pt x="4459" y="8430"/>
                </a:cubicBezTo>
                <a:cubicBezTo>
                  <a:pt x="2536" y="8776"/>
                  <a:pt x="1728" y="8552"/>
                  <a:pt x="884" y="8969"/>
                </a:cubicBezTo>
                <a:cubicBezTo>
                  <a:pt x="-570" y="9687"/>
                  <a:pt x="-101" y="11442"/>
                  <a:pt x="1349" y="12003"/>
                </a:cubicBezTo>
                <a:cubicBezTo>
                  <a:pt x="110" y="12750"/>
                  <a:pt x="-255" y="14477"/>
                  <a:pt x="1873" y="15239"/>
                </a:cubicBezTo>
                <a:cubicBezTo>
                  <a:pt x="682" y="16392"/>
                  <a:pt x="668" y="17858"/>
                  <a:pt x="2539" y="18352"/>
                </a:cubicBezTo>
                <a:cubicBezTo>
                  <a:pt x="1295" y="19566"/>
                  <a:pt x="2436" y="21027"/>
                  <a:pt x="3759" y="21027"/>
                </a:cubicBezTo>
                <a:cubicBezTo>
                  <a:pt x="13755" y="21027"/>
                  <a:pt x="12101" y="20342"/>
                  <a:pt x="15234" y="20342"/>
                </a:cubicBezTo>
                <a:cubicBezTo>
                  <a:pt x="18665" y="20342"/>
                  <a:pt x="21030" y="21599"/>
                  <a:pt x="21030" y="21599"/>
                </a:cubicBezTo>
                <a:lnTo>
                  <a:pt x="21030" y="11829"/>
                </a:lnTo>
                <a:cubicBezTo>
                  <a:pt x="21030" y="11829"/>
                  <a:pt x="18103" y="11058"/>
                  <a:pt x="16154" y="10113"/>
                </a:cubicBezTo>
                <a:cubicBezTo>
                  <a:pt x="15350" y="9722"/>
                  <a:pt x="14504" y="9210"/>
                  <a:pt x="13676" y="6613"/>
                </a:cubicBezTo>
                <a:cubicBezTo>
                  <a:pt x="12912" y="4218"/>
                  <a:pt x="11140" y="3961"/>
                  <a:pt x="10515" y="2980"/>
                </a:cubicBezTo>
                <a:cubicBezTo>
                  <a:pt x="10128" y="2452"/>
                  <a:pt x="9578" y="1231"/>
                  <a:pt x="9220" y="425"/>
                </a:cubicBezTo>
                <a:cubicBezTo>
                  <a:pt x="9099" y="153"/>
                  <a:pt x="8817" y="-1"/>
                  <a:pt x="8533" y="0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B78EE9F3-0607-128D-8ACE-305C9CBB2BFE}"/>
              </a:ext>
            </a:extLst>
          </p:cNvPr>
          <p:cNvSpPr/>
          <p:nvPr/>
        </p:nvSpPr>
        <p:spPr>
          <a:xfrm flipV="1">
            <a:off x="6081251" y="4357802"/>
            <a:ext cx="2074087" cy="1538044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A1864442-6450-7ED5-10D5-BDA2838BD60D}"/>
              </a:ext>
            </a:extLst>
          </p:cNvPr>
          <p:cNvSpPr/>
          <p:nvPr/>
        </p:nvSpPr>
        <p:spPr>
          <a:xfrm flipV="1">
            <a:off x="6093271" y="4563576"/>
            <a:ext cx="521223" cy="1339901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FA9D6D3B-CCB0-7074-0600-F705D45E1633}"/>
              </a:ext>
            </a:extLst>
          </p:cNvPr>
          <p:cNvSpPr/>
          <p:nvPr/>
        </p:nvSpPr>
        <p:spPr>
          <a:xfrm flipH="1" flipV="1">
            <a:off x="5460999" y="4322584"/>
            <a:ext cx="628068" cy="1611222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A65E0D1C-8FD1-7FFC-E18F-B0B45895EFBD}"/>
              </a:ext>
            </a:extLst>
          </p:cNvPr>
          <p:cNvSpPr/>
          <p:nvPr/>
        </p:nvSpPr>
        <p:spPr>
          <a:xfrm flipH="1" flipV="1">
            <a:off x="3839924" y="4352075"/>
            <a:ext cx="2248647" cy="1537937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" name="Male">
            <a:extLst>
              <a:ext uri="{FF2B5EF4-FFF2-40B4-BE49-F238E27FC236}">
                <a16:creationId xmlns:a16="http://schemas.microsoft.com/office/drawing/2014/main" id="{8A00305F-E3F6-74E8-8C1E-F096CFEB59B3}"/>
              </a:ext>
            </a:extLst>
          </p:cNvPr>
          <p:cNvSpPr/>
          <p:nvPr/>
        </p:nvSpPr>
        <p:spPr>
          <a:xfrm>
            <a:off x="5812370" y="5187675"/>
            <a:ext cx="567192" cy="1530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28D92CC1-3FA2-C98C-3345-6EF059BA04F1}"/>
              </a:ext>
            </a:extLst>
          </p:cNvPr>
          <p:cNvSpPr/>
          <p:nvPr/>
        </p:nvSpPr>
        <p:spPr>
          <a:xfrm flipV="1">
            <a:off x="3870975" y="2362435"/>
            <a:ext cx="1054014" cy="1606756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6F0F337C-29B3-478E-A4C2-D5430CD7900E}"/>
              </a:ext>
            </a:extLst>
          </p:cNvPr>
          <p:cNvSpPr/>
          <p:nvPr/>
        </p:nvSpPr>
        <p:spPr>
          <a:xfrm flipV="1">
            <a:off x="6877482" y="2256519"/>
            <a:ext cx="1394147" cy="1394147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DC9F7C36-B93F-3A40-F3EC-3364AD39FFC2}"/>
              </a:ext>
            </a:extLst>
          </p:cNvPr>
          <p:cNvSpPr/>
          <p:nvPr/>
        </p:nvSpPr>
        <p:spPr>
          <a:xfrm flipV="1">
            <a:off x="5589168" y="2317109"/>
            <a:ext cx="2564784" cy="1537715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6C66551C-A30B-4B5F-C528-7661E8CBFDFE}"/>
              </a:ext>
            </a:extLst>
          </p:cNvPr>
          <p:cNvSpPr/>
          <p:nvPr/>
        </p:nvSpPr>
        <p:spPr>
          <a:xfrm flipH="1" flipV="1">
            <a:off x="6654948" y="2259235"/>
            <a:ext cx="244368" cy="1392071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8528676D-E3BA-41F6-0626-4C674E83235D}"/>
              </a:ext>
            </a:extLst>
          </p:cNvPr>
          <p:cNvSpPr/>
          <p:nvPr/>
        </p:nvSpPr>
        <p:spPr>
          <a:xfrm flipH="1" flipV="1">
            <a:off x="6845300" y="2268717"/>
            <a:ext cx="1013438" cy="1539661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" name="Line">
            <a:extLst>
              <a:ext uri="{FF2B5EF4-FFF2-40B4-BE49-F238E27FC236}">
                <a16:creationId xmlns:a16="http://schemas.microsoft.com/office/drawing/2014/main" id="{CDB90F93-CB2C-D6BE-866A-85CF4F802531}"/>
              </a:ext>
            </a:extLst>
          </p:cNvPr>
          <p:cNvSpPr/>
          <p:nvPr/>
        </p:nvSpPr>
        <p:spPr>
          <a:xfrm flipH="1" flipV="1">
            <a:off x="3468175" y="2389508"/>
            <a:ext cx="294398" cy="1672247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" name="Line">
            <a:extLst>
              <a:ext uri="{FF2B5EF4-FFF2-40B4-BE49-F238E27FC236}">
                <a16:creationId xmlns:a16="http://schemas.microsoft.com/office/drawing/2014/main" id="{558CA0F7-8FB2-6FA4-1431-F966C1993BCA}"/>
              </a:ext>
            </a:extLst>
          </p:cNvPr>
          <p:cNvSpPr/>
          <p:nvPr/>
        </p:nvSpPr>
        <p:spPr>
          <a:xfrm flipH="1" flipV="1">
            <a:off x="2782814" y="1291819"/>
            <a:ext cx="868294" cy="2675126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C7AF8AA8-1165-A564-2D88-6D48784EC570}"/>
              </a:ext>
            </a:extLst>
          </p:cNvPr>
          <p:cNvSpPr/>
          <p:nvPr/>
        </p:nvSpPr>
        <p:spPr>
          <a:xfrm flipV="1">
            <a:off x="5547001" y="1320627"/>
            <a:ext cx="504825" cy="2618312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64CE8502-056B-C9B2-1ED8-B453A1A37A2A}"/>
              </a:ext>
            </a:extLst>
          </p:cNvPr>
          <p:cNvSpPr/>
          <p:nvPr/>
        </p:nvSpPr>
        <p:spPr>
          <a:xfrm flipV="1">
            <a:off x="3762571" y="1197799"/>
            <a:ext cx="550405" cy="2863956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1710360A-10DF-5B23-B4D4-88E5CD4A2E36}"/>
              </a:ext>
            </a:extLst>
          </p:cNvPr>
          <p:cNvSpPr/>
          <p:nvPr/>
        </p:nvSpPr>
        <p:spPr>
          <a:xfrm flipH="1" flipV="1">
            <a:off x="7609165" y="1227965"/>
            <a:ext cx="1053469" cy="2554383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329200A3-26E0-B8A3-85FB-3DF751B48C86}"/>
              </a:ext>
            </a:extLst>
          </p:cNvPr>
          <p:cNvSpPr/>
          <p:nvPr/>
        </p:nvSpPr>
        <p:spPr>
          <a:xfrm flipV="1">
            <a:off x="8656522" y="1348184"/>
            <a:ext cx="395444" cy="2437728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" name="Line">
            <a:extLst>
              <a:ext uri="{FF2B5EF4-FFF2-40B4-BE49-F238E27FC236}">
                <a16:creationId xmlns:a16="http://schemas.microsoft.com/office/drawing/2014/main" id="{47455C48-69FD-0755-2333-55B690899BCA}"/>
              </a:ext>
            </a:extLst>
          </p:cNvPr>
          <p:cNvSpPr/>
          <p:nvPr/>
        </p:nvSpPr>
        <p:spPr>
          <a:xfrm flipH="1" flipV="1">
            <a:off x="6389232" y="1151894"/>
            <a:ext cx="1487738" cy="2705950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" name="Line">
            <a:extLst>
              <a:ext uri="{FF2B5EF4-FFF2-40B4-BE49-F238E27FC236}">
                <a16:creationId xmlns:a16="http://schemas.microsoft.com/office/drawing/2014/main" id="{B8A2AE64-043B-2DAA-D482-DAFCAF1146F7}"/>
              </a:ext>
            </a:extLst>
          </p:cNvPr>
          <p:cNvSpPr/>
          <p:nvPr/>
        </p:nvSpPr>
        <p:spPr>
          <a:xfrm flipV="1">
            <a:off x="5461000" y="1191972"/>
            <a:ext cx="3168242" cy="2872028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" name="Line">
            <a:extLst>
              <a:ext uri="{FF2B5EF4-FFF2-40B4-BE49-F238E27FC236}">
                <a16:creationId xmlns:a16="http://schemas.microsoft.com/office/drawing/2014/main" id="{2F965C0B-E60F-F7DC-0592-4C9AD3E789C4}"/>
              </a:ext>
            </a:extLst>
          </p:cNvPr>
          <p:cNvSpPr/>
          <p:nvPr/>
        </p:nvSpPr>
        <p:spPr>
          <a:xfrm flipH="1" flipV="1">
            <a:off x="6094583" y="1324115"/>
            <a:ext cx="961787" cy="2221693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" name="Line">
            <a:extLst>
              <a:ext uri="{FF2B5EF4-FFF2-40B4-BE49-F238E27FC236}">
                <a16:creationId xmlns:a16="http://schemas.microsoft.com/office/drawing/2014/main" id="{55CCFCA4-C54A-033A-86A4-A7C9ACD8EE60}"/>
              </a:ext>
            </a:extLst>
          </p:cNvPr>
          <p:cNvSpPr/>
          <p:nvPr/>
        </p:nvSpPr>
        <p:spPr>
          <a:xfrm flipH="1" flipV="1">
            <a:off x="3613930" y="2105978"/>
            <a:ext cx="3128334" cy="1537096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" name="Line">
            <a:extLst>
              <a:ext uri="{FF2B5EF4-FFF2-40B4-BE49-F238E27FC236}">
                <a16:creationId xmlns:a16="http://schemas.microsoft.com/office/drawing/2014/main" id="{1A5CF123-5052-269B-40A5-44C9B0CEAB0D}"/>
              </a:ext>
            </a:extLst>
          </p:cNvPr>
          <p:cNvSpPr/>
          <p:nvPr/>
        </p:nvSpPr>
        <p:spPr>
          <a:xfrm flipH="1" flipV="1">
            <a:off x="5203101" y="2373331"/>
            <a:ext cx="1537925" cy="1275299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" name="Notebook">
            <a:extLst>
              <a:ext uri="{FF2B5EF4-FFF2-40B4-BE49-F238E27FC236}">
                <a16:creationId xmlns:a16="http://schemas.microsoft.com/office/drawing/2014/main" id="{5DDEB58D-3242-7733-6EA2-5E41AE6572BA}"/>
              </a:ext>
            </a:extLst>
          </p:cNvPr>
          <p:cNvSpPr/>
          <p:nvPr/>
        </p:nvSpPr>
        <p:spPr>
          <a:xfrm>
            <a:off x="7762952" y="3751415"/>
            <a:ext cx="1006036" cy="563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952" y="0"/>
                </a:moveTo>
                <a:cubicBezTo>
                  <a:pt x="1421" y="0"/>
                  <a:pt x="1439" y="771"/>
                  <a:pt x="1439" y="1718"/>
                </a:cubicBezTo>
                <a:lnTo>
                  <a:pt x="1439" y="19328"/>
                </a:lnTo>
                <a:lnTo>
                  <a:pt x="0" y="19328"/>
                </a:lnTo>
                <a:cubicBezTo>
                  <a:pt x="0" y="19328"/>
                  <a:pt x="0" y="19890"/>
                  <a:pt x="0" y="20529"/>
                </a:cubicBezTo>
                <a:cubicBezTo>
                  <a:pt x="0" y="21600"/>
                  <a:pt x="190" y="21599"/>
                  <a:pt x="896" y="21599"/>
                </a:cubicBezTo>
                <a:lnTo>
                  <a:pt x="10332" y="21599"/>
                </a:lnTo>
                <a:lnTo>
                  <a:pt x="11268" y="21599"/>
                </a:lnTo>
                <a:lnTo>
                  <a:pt x="20704" y="21599"/>
                </a:lnTo>
                <a:cubicBezTo>
                  <a:pt x="21367" y="21599"/>
                  <a:pt x="21600" y="21600"/>
                  <a:pt x="21600" y="20529"/>
                </a:cubicBezTo>
                <a:cubicBezTo>
                  <a:pt x="21600" y="19890"/>
                  <a:pt x="21600" y="19328"/>
                  <a:pt x="21600" y="19328"/>
                </a:cubicBezTo>
                <a:lnTo>
                  <a:pt x="20161" y="19328"/>
                </a:lnTo>
                <a:lnTo>
                  <a:pt x="20161" y="1718"/>
                </a:lnTo>
                <a:cubicBezTo>
                  <a:pt x="20161" y="771"/>
                  <a:pt x="20196" y="0"/>
                  <a:pt x="19665" y="0"/>
                </a:cubicBezTo>
                <a:lnTo>
                  <a:pt x="1952" y="0"/>
                </a:lnTo>
                <a:close/>
                <a:moveTo>
                  <a:pt x="2475" y="1849"/>
                </a:moveTo>
                <a:lnTo>
                  <a:pt x="19125" y="1849"/>
                </a:lnTo>
                <a:lnTo>
                  <a:pt x="19125" y="19328"/>
                </a:lnTo>
                <a:lnTo>
                  <a:pt x="11268" y="19328"/>
                </a:lnTo>
                <a:lnTo>
                  <a:pt x="10332" y="19328"/>
                </a:lnTo>
                <a:lnTo>
                  <a:pt x="2475" y="19328"/>
                </a:lnTo>
                <a:lnTo>
                  <a:pt x="2475" y="1849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" name="Phone">
            <a:extLst>
              <a:ext uri="{FF2B5EF4-FFF2-40B4-BE49-F238E27FC236}">
                <a16:creationId xmlns:a16="http://schemas.microsoft.com/office/drawing/2014/main" id="{ECD899F2-9BCB-8BBD-2F3F-53374338623D}"/>
              </a:ext>
            </a:extLst>
          </p:cNvPr>
          <p:cNvSpPr/>
          <p:nvPr/>
        </p:nvSpPr>
        <p:spPr>
          <a:xfrm>
            <a:off x="6608971" y="3495775"/>
            <a:ext cx="521917" cy="1074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8" y="0"/>
                </a:moveTo>
                <a:cubicBezTo>
                  <a:pt x="934" y="0"/>
                  <a:pt x="0" y="453"/>
                  <a:pt x="0" y="1004"/>
                </a:cubicBezTo>
                <a:lnTo>
                  <a:pt x="0" y="20596"/>
                </a:lnTo>
                <a:cubicBezTo>
                  <a:pt x="0" y="21152"/>
                  <a:pt x="934" y="21600"/>
                  <a:pt x="2068" y="21600"/>
                </a:cubicBezTo>
                <a:lnTo>
                  <a:pt x="19532" y="21600"/>
                </a:lnTo>
                <a:cubicBezTo>
                  <a:pt x="20666" y="21600"/>
                  <a:pt x="21600" y="21147"/>
                  <a:pt x="21600" y="20596"/>
                </a:cubicBezTo>
                <a:lnTo>
                  <a:pt x="21600" y="1004"/>
                </a:lnTo>
                <a:cubicBezTo>
                  <a:pt x="21600" y="453"/>
                  <a:pt x="20677" y="0"/>
                  <a:pt x="19532" y="0"/>
                </a:cubicBezTo>
                <a:lnTo>
                  <a:pt x="2068" y="0"/>
                </a:lnTo>
                <a:close/>
                <a:moveTo>
                  <a:pt x="9142" y="1350"/>
                </a:moveTo>
                <a:lnTo>
                  <a:pt x="12468" y="1350"/>
                </a:lnTo>
                <a:cubicBezTo>
                  <a:pt x="12758" y="1350"/>
                  <a:pt x="12990" y="1463"/>
                  <a:pt x="12990" y="1604"/>
                </a:cubicBezTo>
                <a:cubicBezTo>
                  <a:pt x="12990" y="1744"/>
                  <a:pt x="12758" y="1858"/>
                  <a:pt x="12468" y="1858"/>
                </a:cubicBezTo>
                <a:lnTo>
                  <a:pt x="9142" y="1858"/>
                </a:lnTo>
                <a:cubicBezTo>
                  <a:pt x="8853" y="1858"/>
                  <a:pt x="8621" y="1744"/>
                  <a:pt x="8621" y="1604"/>
                </a:cubicBezTo>
                <a:cubicBezTo>
                  <a:pt x="8621" y="1463"/>
                  <a:pt x="8853" y="1350"/>
                  <a:pt x="9142" y="1350"/>
                </a:cubicBezTo>
                <a:close/>
                <a:moveTo>
                  <a:pt x="1477" y="2927"/>
                </a:moveTo>
                <a:lnTo>
                  <a:pt x="20123" y="2927"/>
                </a:lnTo>
                <a:lnTo>
                  <a:pt x="20123" y="18985"/>
                </a:lnTo>
                <a:lnTo>
                  <a:pt x="1477" y="18985"/>
                </a:lnTo>
                <a:lnTo>
                  <a:pt x="1477" y="2927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2" name="Credit Card">
            <a:extLst>
              <a:ext uri="{FF2B5EF4-FFF2-40B4-BE49-F238E27FC236}">
                <a16:creationId xmlns:a16="http://schemas.microsoft.com/office/drawing/2014/main" id="{117CC5C2-D7B8-3CF3-AB0F-96C083767AC0}"/>
              </a:ext>
            </a:extLst>
          </p:cNvPr>
          <p:cNvSpPr/>
          <p:nvPr/>
        </p:nvSpPr>
        <p:spPr>
          <a:xfrm>
            <a:off x="5015991" y="3720434"/>
            <a:ext cx="960914" cy="625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5" y="0"/>
                </a:moveTo>
                <a:cubicBezTo>
                  <a:pt x="678" y="0"/>
                  <a:pt x="0" y="1042"/>
                  <a:pt x="0" y="2327"/>
                </a:cubicBezTo>
                <a:lnTo>
                  <a:pt x="0" y="19273"/>
                </a:lnTo>
                <a:cubicBezTo>
                  <a:pt x="0" y="20558"/>
                  <a:pt x="678" y="21600"/>
                  <a:pt x="1515" y="21600"/>
                </a:cubicBezTo>
                <a:lnTo>
                  <a:pt x="20085" y="21600"/>
                </a:lnTo>
                <a:cubicBezTo>
                  <a:pt x="20922" y="21600"/>
                  <a:pt x="21600" y="20558"/>
                  <a:pt x="21600" y="19273"/>
                </a:cubicBezTo>
                <a:lnTo>
                  <a:pt x="21600" y="2327"/>
                </a:lnTo>
                <a:cubicBezTo>
                  <a:pt x="21600" y="1042"/>
                  <a:pt x="20922" y="0"/>
                  <a:pt x="20085" y="0"/>
                </a:cubicBezTo>
                <a:lnTo>
                  <a:pt x="1515" y="0"/>
                </a:lnTo>
                <a:close/>
                <a:moveTo>
                  <a:pt x="2576" y="7104"/>
                </a:moveTo>
                <a:lnTo>
                  <a:pt x="2756" y="7104"/>
                </a:lnTo>
                <a:lnTo>
                  <a:pt x="2756" y="8874"/>
                </a:lnTo>
                <a:lnTo>
                  <a:pt x="1451" y="8874"/>
                </a:lnTo>
                <a:lnTo>
                  <a:pt x="1451" y="8832"/>
                </a:lnTo>
                <a:cubicBezTo>
                  <a:pt x="1451" y="7879"/>
                  <a:pt x="1955" y="7104"/>
                  <a:pt x="2576" y="7104"/>
                </a:cubicBezTo>
                <a:close/>
                <a:moveTo>
                  <a:pt x="3071" y="7104"/>
                </a:moveTo>
                <a:lnTo>
                  <a:pt x="4765" y="7104"/>
                </a:lnTo>
                <a:cubicBezTo>
                  <a:pt x="5385" y="7104"/>
                  <a:pt x="5889" y="7879"/>
                  <a:pt x="5889" y="8832"/>
                </a:cubicBezTo>
                <a:lnTo>
                  <a:pt x="5889" y="8874"/>
                </a:lnTo>
                <a:lnTo>
                  <a:pt x="3071" y="8874"/>
                </a:lnTo>
                <a:lnTo>
                  <a:pt x="3071" y="7104"/>
                </a:lnTo>
                <a:close/>
                <a:moveTo>
                  <a:pt x="1451" y="9356"/>
                </a:moveTo>
                <a:lnTo>
                  <a:pt x="2756" y="9356"/>
                </a:lnTo>
                <a:lnTo>
                  <a:pt x="2756" y="10879"/>
                </a:lnTo>
                <a:lnTo>
                  <a:pt x="1451" y="10879"/>
                </a:lnTo>
                <a:lnTo>
                  <a:pt x="1451" y="9356"/>
                </a:lnTo>
                <a:close/>
                <a:moveTo>
                  <a:pt x="3071" y="9356"/>
                </a:moveTo>
                <a:lnTo>
                  <a:pt x="4236" y="9356"/>
                </a:lnTo>
                <a:lnTo>
                  <a:pt x="4236" y="10879"/>
                </a:lnTo>
                <a:lnTo>
                  <a:pt x="3071" y="10879"/>
                </a:lnTo>
                <a:lnTo>
                  <a:pt x="3071" y="9356"/>
                </a:lnTo>
                <a:close/>
                <a:moveTo>
                  <a:pt x="4550" y="9356"/>
                </a:moveTo>
                <a:lnTo>
                  <a:pt x="5889" y="9356"/>
                </a:lnTo>
                <a:lnTo>
                  <a:pt x="5889" y="10879"/>
                </a:lnTo>
                <a:lnTo>
                  <a:pt x="4550" y="10879"/>
                </a:lnTo>
                <a:lnTo>
                  <a:pt x="4550" y="9356"/>
                </a:lnTo>
                <a:close/>
                <a:moveTo>
                  <a:pt x="1451" y="11362"/>
                </a:moveTo>
                <a:lnTo>
                  <a:pt x="2756" y="11362"/>
                </a:lnTo>
                <a:lnTo>
                  <a:pt x="2756" y="13121"/>
                </a:lnTo>
                <a:lnTo>
                  <a:pt x="2576" y="13121"/>
                </a:lnTo>
                <a:cubicBezTo>
                  <a:pt x="1955" y="13121"/>
                  <a:pt x="1451" y="12349"/>
                  <a:pt x="1451" y="11395"/>
                </a:cubicBezTo>
                <a:lnTo>
                  <a:pt x="1451" y="11362"/>
                </a:lnTo>
                <a:close/>
                <a:moveTo>
                  <a:pt x="3071" y="11362"/>
                </a:moveTo>
                <a:lnTo>
                  <a:pt x="4236" y="11362"/>
                </a:lnTo>
                <a:lnTo>
                  <a:pt x="4236" y="13121"/>
                </a:lnTo>
                <a:lnTo>
                  <a:pt x="3071" y="13121"/>
                </a:lnTo>
                <a:lnTo>
                  <a:pt x="3071" y="11362"/>
                </a:lnTo>
                <a:close/>
                <a:moveTo>
                  <a:pt x="4550" y="11362"/>
                </a:moveTo>
                <a:lnTo>
                  <a:pt x="5889" y="11362"/>
                </a:lnTo>
                <a:lnTo>
                  <a:pt x="5889" y="11395"/>
                </a:lnTo>
                <a:cubicBezTo>
                  <a:pt x="5889" y="12349"/>
                  <a:pt x="5385" y="13121"/>
                  <a:pt x="4765" y="13121"/>
                </a:cubicBezTo>
                <a:lnTo>
                  <a:pt x="4550" y="13121"/>
                </a:lnTo>
                <a:lnTo>
                  <a:pt x="4550" y="11362"/>
                </a:lnTo>
                <a:close/>
                <a:moveTo>
                  <a:pt x="1662" y="16421"/>
                </a:moveTo>
                <a:lnTo>
                  <a:pt x="2082" y="16421"/>
                </a:lnTo>
                <a:cubicBezTo>
                  <a:pt x="2162" y="16421"/>
                  <a:pt x="2224" y="16520"/>
                  <a:pt x="2224" y="16647"/>
                </a:cubicBezTo>
                <a:lnTo>
                  <a:pt x="2224" y="17908"/>
                </a:lnTo>
                <a:cubicBezTo>
                  <a:pt x="2224" y="18015"/>
                  <a:pt x="2157" y="18113"/>
                  <a:pt x="2084" y="18113"/>
                </a:cubicBezTo>
                <a:lnTo>
                  <a:pt x="1659" y="18113"/>
                </a:lnTo>
                <a:cubicBezTo>
                  <a:pt x="1586" y="18113"/>
                  <a:pt x="1523" y="18012"/>
                  <a:pt x="1523" y="17898"/>
                </a:cubicBezTo>
                <a:lnTo>
                  <a:pt x="1523" y="16639"/>
                </a:lnTo>
                <a:cubicBezTo>
                  <a:pt x="1523" y="16520"/>
                  <a:pt x="1586" y="16421"/>
                  <a:pt x="1662" y="16421"/>
                </a:cubicBezTo>
                <a:close/>
                <a:moveTo>
                  <a:pt x="2613" y="16421"/>
                </a:moveTo>
                <a:lnTo>
                  <a:pt x="2626" y="16421"/>
                </a:lnTo>
                <a:lnTo>
                  <a:pt x="2952" y="16421"/>
                </a:lnTo>
                <a:lnTo>
                  <a:pt x="2952" y="17898"/>
                </a:lnTo>
                <a:lnTo>
                  <a:pt x="3092" y="17898"/>
                </a:lnTo>
                <a:lnTo>
                  <a:pt x="3092" y="17490"/>
                </a:lnTo>
                <a:lnTo>
                  <a:pt x="3092" y="17467"/>
                </a:lnTo>
                <a:cubicBezTo>
                  <a:pt x="3094" y="17393"/>
                  <a:pt x="3122" y="17345"/>
                  <a:pt x="3163" y="17345"/>
                </a:cubicBezTo>
                <a:cubicBezTo>
                  <a:pt x="3206" y="17345"/>
                  <a:pt x="3234" y="17393"/>
                  <a:pt x="3234" y="17464"/>
                </a:cubicBezTo>
                <a:lnTo>
                  <a:pt x="3234" y="17488"/>
                </a:lnTo>
                <a:lnTo>
                  <a:pt x="3234" y="17994"/>
                </a:lnTo>
                <a:cubicBezTo>
                  <a:pt x="3234" y="18065"/>
                  <a:pt x="3206" y="18113"/>
                  <a:pt x="3168" y="18113"/>
                </a:cubicBezTo>
                <a:lnTo>
                  <a:pt x="2626" y="18113"/>
                </a:lnTo>
                <a:lnTo>
                  <a:pt x="2613" y="18113"/>
                </a:lnTo>
                <a:cubicBezTo>
                  <a:pt x="2565" y="18113"/>
                  <a:pt x="2533" y="18070"/>
                  <a:pt x="2533" y="18006"/>
                </a:cubicBezTo>
                <a:cubicBezTo>
                  <a:pt x="2533" y="17940"/>
                  <a:pt x="2565" y="17897"/>
                  <a:pt x="2613" y="17898"/>
                </a:cubicBezTo>
                <a:lnTo>
                  <a:pt x="2626" y="17898"/>
                </a:lnTo>
                <a:lnTo>
                  <a:pt x="2812" y="17898"/>
                </a:lnTo>
                <a:lnTo>
                  <a:pt x="2812" y="16639"/>
                </a:lnTo>
                <a:lnTo>
                  <a:pt x="2626" y="16639"/>
                </a:lnTo>
                <a:lnTo>
                  <a:pt x="2613" y="16639"/>
                </a:lnTo>
                <a:cubicBezTo>
                  <a:pt x="2565" y="16637"/>
                  <a:pt x="2533" y="16594"/>
                  <a:pt x="2533" y="16530"/>
                </a:cubicBezTo>
                <a:cubicBezTo>
                  <a:pt x="2533" y="16464"/>
                  <a:pt x="2565" y="16421"/>
                  <a:pt x="2613" y="16421"/>
                </a:cubicBezTo>
                <a:close/>
                <a:moveTo>
                  <a:pt x="3619" y="16421"/>
                </a:moveTo>
                <a:lnTo>
                  <a:pt x="3635" y="16421"/>
                </a:lnTo>
                <a:lnTo>
                  <a:pt x="4099" y="16421"/>
                </a:lnTo>
                <a:cubicBezTo>
                  <a:pt x="4182" y="16421"/>
                  <a:pt x="4244" y="16517"/>
                  <a:pt x="4244" y="16647"/>
                </a:cubicBezTo>
                <a:lnTo>
                  <a:pt x="4243" y="17158"/>
                </a:lnTo>
                <a:cubicBezTo>
                  <a:pt x="4243" y="17285"/>
                  <a:pt x="4182" y="17379"/>
                  <a:pt x="4101" y="17379"/>
                </a:cubicBezTo>
                <a:lnTo>
                  <a:pt x="3685" y="17379"/>
                </a:lnTo>
                <a:lnTo>
                  <a:pt x="3685" y="17898"/>
                </a:lnTo>
                <a:lnTo>
                  <a:pt x="4148" y="17898"/>
                </a:lnTo>
                <a:lnTo>
                  <a:pt x="4163" y="17898"/>
                </a:lnTo>
                <a:cubicBezTo>
                  <a:pt x="4213" y="17898"/>
                  <a:pt x="4243" y="17940"/>
                  <a:pt x="4243" y="18006"/>
                </a:cubicBezTo>
                <a:cubicBezTo>
                  <a:pt x="4243" y="18070"/>
                  <a:pt x="4213" y="18113"/>
                  <a:pt x="4165" y="18113"/>
                </a:cubicBezTo>
                <a:lnTo>
                  <a:pt x="4150" y="18113"/>
                </a:lnTo>
                <a:lnTo>
                  <a:pt x="3540" y="18113"/>
                </a:lnTo>
                <a:lnTo>
                  <a:pt x="3540" y="17379"/>
                </a:lnTo>
                <a:cubicBezTo>
                  <a:pt x="3540" y="17252"/>
                  <a:pt x="3603" y="17158"/>
                  <a:pt x="3685" y="17158"/>
                </a:cubicBezTo>
                <a:lnTo>
                  <a:pt x="4099" y="17158"/>
                </a:lnTo>
                <a:lnTo>
                  <a:pt x="4099" y="16637"/>
                </a:lnTo>
                <a:lnTo>
                  <a:pt x="3635" y="16637"/>
                </a:lnTo>
                <a:lnTo>
                  <a:pt x="3619" y="16637"/>
                </a:lnTo>
                <a:cubicBezTo>
                  <a:pt x="3573" y="16637"/>
                  <a:pt x="3540" y="16594"/>
                  <a:pt x="3540" y="16530"/>
                </a:cubicBezTo>
                <a:cubicBezTo>
                  <a:pt x="3540" y="16464"/>
                  <a:pt x="3571" y="16421"/>
                  <a:pt x="3619" y="16421"/>
                </a:cubicBezTo>
                <a:close/>
                <a:moveTo>
                  <a:pt x="4628" y="16421"/>
                </a:moveTo>
                <a:lnTo>
                  <a:pt x="4643" y="16421"/>
                </a:lnTo>
                <a:lnTo>
                  <a:pt x="5107" y="16421"/>
                </a:lnTo>
                <a:cubicBezTo>
                  <a:pt x="5184" y="16421"/>
                  <a:pt x="5246" y="16506"/>
                  <a:pt x="5246" y="16608"/>
                </a:cubicBezTo>
                <a:lnTo>
                  <a:pt x="5246" y="17080"/>
                </a:lnTo>
                <a:cubicBezTo>
                  <a:pt x="5246" y="17156"/>
                  <a:pt x="5232" y="17211"/>
                  <a:pt x="5195" y="17270"/>
                </a:cubicBezTo>
                <a:cubicBezTo>
                  <a:pt x="5237" y="17341"/>
                  <a:pt x="5249" y="17394"/>
                  <a:pt x="5249" y="17490"/>
                </a:cubicBezTo>
                <a:lnTo>
                  <a:pt x="5249" y="17898"/>
                </a:lnTo>
                <a:cubicBezTo>
                  <a:pt x="5249" y="18020"/>
                  <a:pt x="5189" y="18113"/>
                  <a:pt x="5109" y="18113"/>
                </a:cubicBezTo>
                <a:lnTo>
                  <a:pt x="4645" y="18113"/>
                </a:lnTo>
                <a:lnTo>
                  <a:pt x="4629" y="18113"/>
                </a:lnTo>
                <a:cubicBezTo>
                  <a:pt x="4581" y="18113"/>
                  <a:pt x="4548" y="18070"/>
                  <a:pt x="4548" y="18006"/>
                </a:cubicBezTo>
                <a:cubicBezTo>
                  <a:pt x="4548" y="17940"/>
                  <a:pt x="4582" y="17897"/>
                  <a:pt x="4628" y="17898"/>
                </a:cubicBezTo>
                <a:lnTo>
                  <a:pt x="4643" y="17898"/>
                </a:lnTo>
                <a:lnTo>
                  <a:pt x="5107" y="17898"/>
                </a:lnTo>
                <a:lnTo>
                  <a:pt x="5107" y="17508"/>
                </a:lnTo>
                <a:cubicBezTo>
                  <a:pt x="5109" y="17422"/>
                  <a:pt x="5083" y="17376"/>
                  <a:pt x="5033" y="17376"/>
                </a:cubicBezTo>
                <a:lnTo>
                  <a:pt x="4785" y="17376"/>
                </a:lnTo>
                <a:lnTo>
                  <a:pt x="4770" y="17376"/>
                </a:lnTo>
                <a:cubicBezTo>
                  <a:pt x="4722" y="17376"/>
                  <a:pt x="4690" y="17333"/>
                  <a:pt x="4690" y="17270"/>
                </a:cubicBezTo>
                <a:cubicBezTo>
                  <a:pt x="4690" y="17206"/>
                  <a:pt x="4723" y="17161"/>
                  <a:pt x="4770" y="17161"/>
                </a:cubicBezTo>
                <a:lnTo>
                  <a:pt x="4783" y="17161"/>
                </a:lnTo>
                <a:lnTo>
                  <a:pt x="5033" y="17161"/>
                </a:lnTo>
                <a:cubicBezTo>
                  <a:pt x="5081" y="17161"/>
                  <a:pt x="5106" y="17115"/>
                  <a:pt x="5106" y="17026"/>
                </a:cubicBezTo>
                <a:lnTo>
                  <a:pt x="5106" y="16637"/>
                </a:lnTo>
                <a:lnTo>
                  <a:pt x="4645" y="16637"/>
                </a:lnTo>
                <a:lnTo>
                  <a:pt x="4629" y="16637"/>
                </a:lnTo>
                <a:cubicBezTo>
                  <a:pt x="4581" y="16637"/>
                  <a:pt x="4548" y="16594"/>
                  <a:pt x="4548" y="16530"/>
                </a:cubicBezTo>
                <a:cubicBezTo>
                  <a:pt x="4548" y="16464"/>
                  <a:pt x="4582" y="16421"/>
                  <a:pt x="4628" y="16421"/>
                </a:cubicBezTo>
                <a:close/>
                <a:moveTo>
                  <a:pt x="6648" y="16421"/>
                </a:moveTo>
                <a:cubicBezTo>
                  <a:pt x="6689" y="16421"/>
                  <a:pt x="6717" y="16469"/>
                  <a:pt x="6717" y="16541"/>
                </a:cubicBezTo>
                <a:lnTo>
                  <a:pt x="6717" y="16564"/>
                </a:lnTo>
                <a:lnTo>
                  <a:pt x="6717" y="17342"/>
                </a:lnTo>
                <a:lnTo>
                  <a:pt x="6994" y="17342"/>
                </a:lnTo>
                <a:lnTo>
                  <a:pt x="6994" y="16751"/>
                </a:lnTo>
                <a:lnTo>
                  <a:pt x="6994" y="16727"/>
                </a:lnTo>
                <a:cubicBezTo>
                  <a:pt x="6996" y="16656"/>
                  <a:pt x="7023" y="16608"/>
                  <a:pt x="7067" y="16608"/>
                </a:cubicBezTo>
                <a:cubicBezTo>
                  <a:pt x="7108" y="16608"/>
                  <a:pt x="7136" y="16656"/>
                  <a:pt x="7136" y="16727"/>
                </a:cubicBezTo>
                <a:lnTo>
                  <a:pt x="7136" y="16751"/>
                </a:lnTo>
                <a:lnTo>
                  <a:pt x="7136" y="17342"/>
                </a:lnTo>
                <a:cubicBezTo>
                  <a:pt x="7185" y="17352"/>
                  <a:pt x="7208" y="17385"/>
                  <a:pt x="7208" y="17449"/>
                </a:cubicBezTo>
                <a:cubicBezTo>
                  <a:pt x="7208" y="17504"/>
                  <a:pt x="7176" y="17558"/>
                  <a:pt x="7144" y="17558"/>
                </a:cubicBezTo>
                <a:lnTo>
                  <a:pt x="7138" y="17558"/>
                </a:lnTo>
                <a:lnTo>
                  <a:pt x="7138" y="17968"/>
                </a:lnTo>
                <a:lnTo>
                  <a:pt x="7138" y="17991"/>
                </a:lnTo>
                <a:cubicBezTo>
                  <a:pt x="7136" y="18065"/>
                  <a:pt x="7108" y="18113"/>
                  <a:pt x="7067" y="18113"/>
                </a:cubicBezTo>
                <a:cubicBezTo>
                  <a:pt x="7023" y="18113"/>
                  <a:pt x="6996" y="18065"/>
                  <a:pt x="6996" y="17994"/>
                </a:cubicBezTo>
                <a:lnTo>
                  <a:pt x="6996" y="17970"/>
                </a:lnTo>
                <a:lnTo>
                  <a:pt x="6996" y="17560"/>
                </a:lnTo>
                <a:lnTo>
                  <a:pt x="6577" y="17560"/>
                </a:lnTo>
                <a:lnTo>
                  <a:pt x="6577" y="16569"/>
                </a:lnTo>
                <a:lnTo>
                  <a:pt x="6577" y="16546"/>
                </a:lnTo>
                <a:cubicBezTo>
                  <a:pt x="6577" y="16470"/>
                  <a:pt x="6605" y="16421"/>
                  <a:pt x="6648" y="16421"/>
                </a:cubicBezTo>
                <a:close/>
                <a:moveTo>
                  <a:pt x="8592" y="16421"/>
                </a:moveTo>
                <a:lnTo>
                  <a:pt x="8663" y="16421"/>
                </a:lnTo>
                <a:cubicBezTo>
                  <a:pt x="8704" y="16421"/>
                  <a:pt x="8735" y="16469"/>
                  <a:pt x="8735" y="16530"/>
                </a:cubicBezTo>
                <a:cubicBezTo>
                  <a:pt x="8735" y="16591"/>
                  <a:pt x="8711" y="16629"/>
                  <a:pt x="8664" y="16634"/>
                </a:cubicBezTo>
                <a:lnTo>
                  <a:pt x="8664" y="17337"/>
                </a:lnTo>
                <a:lnTo>
                  <a:pt x="9156" y="17337"/>
                </a:lnTo>
                <a:cubicBezTo>
                  <a:pt x="9197" y="17337"/>
                  <a:pt x="9223" y="17385"/>
                  <a:pt x="9223" y="17454"/>
                </a:cubicBezTo>
                <a:lnTo>
                  <a:pt x="9223" y="18001"/>
                </a:lnTo>
                <a:cubicBezTo>
                  <a:pt x="9223" y="18067"/>
                  <a:pt x="9194" y="18113"/>
                  <a:pt x="9149" y="18113"/>
                </a:cubicBezTo>
                <a:lnTo>
                  <a:pt x="8597" y="18113"/>
                </a:lnTo>
                <a:cubicBezTo>
                  <a:pt x="8555" y="18113"/>
                  <a:pt x="8522" y="18065"/>
                  <a:pt x="8522" y="18004"/>
                </a:cubicBezTo>
                <a:lnTo>
                  <a:pt x="8522" y="16525"/>
                </a:lnTo>
                <a:cubicBezTo>
                  <a:pt x="8522" y="16467"/>
                  <a:pt x="8554" y="16421"/>
                  <a:pt x="8592" y="16421"/>
                </a:cubicBezTo>
                <a:close/>
                <a:moveTo>
                  <a:pt x="9608" y="16421"/>
                </a:moveTo>
                <a:lnTo>
                  <a:pt x="10233" y="16421"/>
                </a:lnTo>
                <a:lnTo>
                  <a:pt x="10235" y="17078"/>
                </a:lnTo>
                <a:cubicBezTo>
                  <a:pt x="10235" y="17121"/>
                  <a:pt x="10228" y="17146"/>
                  <a:pt x="10208" y="17171"/>
                </a:cubicBezTo>
                <a:lnTo>
                  <a:pt x="9983" y="17467"/>
                </a:lnTo>
                <a:cubicBezTo>
                  <a:pt x="9964" y="17495"/>
                  <a:pt x="9956" y="17517"/>
                  <a:pt x="9956" y="17555"/>
                </a:cubicBezTo>
                <a:lnTo>
                  <a:pt x="9956" y="17968"/>
                </a:lnTo>
                <a:lnTo>
                  <a:pt x="9956" y="17991"/>
                </a:lnTo>
                <a:cubicBezTo>
                  <a:pt x="9956" y="18065"/>
                  <a:pt x="9927" y="18113"/>
                  <a:pt x="9885" y="18113"/>
                </a:cubicBezTo>
                <a:cubicBezTo>
                  <a:pt x="9844" y="18113"/>
                  <a:pt x="9816" y="18065"/>
                  <a:pt x="9816" y="17994"/>
                </a:cubicBezTo>
                <a:lnTo>
                  <a:pt x="9816" y="17970"/>
                </a:lnTo>
                <a:lnTo>
                  <a:pt x="9816" y="17454"/>
                </a:lnTo>
                <a:cubicBezTo>
                  <a:pt x="9816" y="17416"/>
                  <a:pt x="9822" y="17396"/>
                  <a:pt x="9840" y="17371"/>
                </a:cubicBezTo>
                <a:lnTo>
                  <a:pt x="10061" y="17078"/>
                </a:lnTo>
                <a:cubicBezTo>
                  <a:pt x="10091" y="17040"/>
                  <a:pt x="10095" y="17024"/>
                  <a:pt x="10095" y="16963"/>
                </a:cubicBezTo>
                <a:lnTo>
                  <a:pt x="10095" y="16637"/>
                </a:lnTo>
                <a:lnTo>
                  <a:pt x="9673" y="16637"/>
                </a:lnTo>
                <a:cubicBezTo>
                  <a:pt x="9666" y="16700"/>
                  <a:pt x="9643" y="16735"/>
                  <a:pt x="9605" y="16735"/>
                </a:cubicBezTo>
                <a:cubicBezTo>
                  <a:pt x="9564" y="16735"/>
                  <a:pt x="9534" y="16687"/>
                  <a:pt x="9534" y="16621"/>
                </a:cubicBezTo>
                <a:lnTo>
                  <a:pt x="9534" y="16608"/>
                </a:lnTo>
                <a:lnTo>
                  <a:pt x="9534" y="16548"/>
                </a:lnTo>
                <a:cubicBezTo>
                  <a:pt x="9534" y="16467"/>
                  <a:pt x="9561" y="16421"/>
                  <a:pt x="9608" y="16421"/>
                </a:cubicBezTo>
                <a:close/>
                <a:moveTo>
                  <a:pt x="11698" y="16421"/>
                </a:moveTo>
                <a:lnTo>
                  <a:pt x="11975" y="16421"/>
                </a:lnTo>
                <a:cubicBezTo>
                  <a:pt x="12016" y="16421"/>
                  <a:pt x="12047" y="16472"/>
                  <a:pt x="12047" y="16538"/>
                </a:cubicBezTo>
                <a:lnTo>
                  <a:pt x="12047" y="17161"/>
                </a:lnTo>
                <a:cubicBezTo>
                  <a:pt x="12137" y="17176"/>
                  <a:pt x="12187" y="17257"/>
                  <a:pt x="12187" y="17389"/>
                </a:cubicBezTo>
                <a:lnTo>
                  <a:pt x="12187" y="17895"/>
                </a:lnTo>
                <a:cubicBezTo>
                  <a:pt x="12187" y="18017"/>
                  <a:pt x="12123" y="18113"/>
                  <a:pt x="12047" y="18113"/>
                </a:cubicBezTo>
                <a:lnTo>
                  <a:pt x="11622" y="18113"/>
                </a:lnTo>
                <a:cubicBezTo>
                  <a:pt x="11549" y="18113"/>
                  <a:pt x="11487" y="18015"/>
                  <a:pt x="11487" y="17908"/>
                </a:cubicBezTo>
                <a:lnTo>
                  <a:pt x="11487" y="17379"/>
                </a:lnTo>
                <a:cubicBezTo>
                  <a:pt x="11487" y="17259"/>
                  <a:pt x="11544" y="17171"/>
                  <a:pt x="11625" y="17161"/>
                </a:cubicBezTo>
                <a:lnTo>
                  <a:pt x="11625" y="16538"/>
                </a:lnTo>
                <a:cubicBezTo>
                  <a:pt x="11625" y="16467"/>
                  <a:pt x="11655" y="16421"/>
                  <a:pt x="11698" y="16421"/>
                </a:cubicBezTo>
                <a:close/>
                <a:moveTo>
                  <a:pt x="12569" y="16421"/>
                </a:moveTo>
                <a:lnTo>
                  <a:pt x="13121" y="16421"/>
                </a:lnTo>
                <a:cubicBezTo>
                  <a:pt x="13165" y="16421"/>
                  <a:pt x="13196" y="16469"/>
                  <a:pt x="13196" y="16533"/>
                </a:cubicBezTo>
                <a:lnTo>
                  <a:pt x="13196" y="18012"/>
                </a:lnTo>
                <a:cubicBezTo>
                  <a:pt x="13196" y="18067"/>
                  <a:pt x="13166" y="18113"/>
                  <a:pt x="13128" y="18113"/>
                </a:cubicBezTo>
                <a:lnTo>
                  <a:pt x="13057" y="18113"/>
                </a:lnTo>
                <a:cubicBezTo>
                  <a:pt x="13016" y="18113"/>
                  <a:pt x="12983" y="18065"/>
                  <a:pt x="12983" y="18004"/>
                </a:cubicBezTo>
                <a:cubicBezTo>
                  <a:pt x="12983" y="17943"/>
                  <a:pt x="13009" y="17908"/>
                  <a:pt x="13056" y="17900"/>
                </a:cubicBezTo>
                <a:lnTo>
                  <a:pt x="13056" y="17194"/>
                </a:lnTo>
                <a:lnTo>
                  <a:pt x="12564" y="17194"/>
                </a:lnTo>
                <a:cubicBezTo>
                  <a:pt x="12523" y="17194"/>
                  <a:pt x="12495" y="17149"/>
                  <a:pt x="12495" y="17078"/>
                </a:cubicBezTo>
                <a:lnTo>
                  <a:pt x="12495" y="16533"/>
                </a:lnTo>
                <a:cubicBezTo>
                  <a:pt x="12495" y="16467"/>
                  <a:pt x="12526" y="16421"/>
                  <a:pt x="12569" y="16421"/>
                </a:cubicBezTo>
                <a:close/>
                <a:moveTo>
                  <a:pt x="13645" y="16421"/>
                </a:moveTo>
                <a:lnTo>
                  <a:pt x="14064" y="16421"/>
                </a:lnTo>
                <a:cubicBezTo>
                  <a:pt x="14143" y="16421"/>
                  <a:pt x="14206" y="16520"/>
                  <a:pt x="14206" y="16647"/>
                </a:cubicBezTo>
                <a:lnTo>
                  <a:pt x="14206" y="17908"/>
                </a:lnTo>
                <a:cubicBezTo>
                  <a:pt x="14206" y="18015"/>
                  <a:pt x="14138" y="18113"/>
                  <a:pt x="14066" y="18113"/>
                </a:cubicBezTo>
                <a:lnTo>
                  <a:pt x="13642" y="18113"/>
                </a:lnTo>
                <a:cubicBezTo>
                  <a:pt x="13569" y="18113"/>
                  <a:pt x="13505" y="18012"/>
                  <a:pt x="13505" y="17898"/>
                </a:cubicBezTo>
                <a:lnTo>
                  <a:pt x="13505" y="16639"/>
                </a:lnTo>
                <a:cubicBezTo>
                  <a:pt x="13505" y="16520"/>
                  <a:pt x="13569" y="16421"/>
                  <a:pt x="13645" y="16421"/>
                </a:cubicBezTo>
                <a:close/>
                <a:moveTo>
                  <a:pt x="14594" y="16421"/>
                </a:moveTo>
                <a:lnTo>
                  <a:pt x="14609" y="16421"/>
                </a:lnTo>
                <a:lnTo>
                  <a:pt x="14935" y="16421"/>
                </a:lnTo>
                <a:lnTo>
                  <a:pt x="14935" y="17898"/>
                </a:lnTo>
                <a:lnTo>
                  <a:pt x="15074" y="17898"/>
                </a:lnTo>
                <a:lnTo>
                  <a:pt x="15074" y="17490"/>
                </a:lnTo>
                <a:lnTo>
                  <a:pt x="15074" y="17467"/>
                </a:lnTo>
                <a:cubicBezTo>
                  <a:pt x="15076" y="17393"/>
                  <a:pt x="15103" y="17345"/>
                  <a:pt x="15145" y="17345"/>
                </a:cubicBezTo>
                <a:cubicBezTo>
                  <a:pt x="15188" y="17345"/>
                  <a:pt x="15216" y="17393"/>
                  <a:pt x="15216" y="17464"/>
                </a:cubicBezTo>
                <a:lnTo>
                  <a:pt x="15216" y="17488"/>
                </a:lnTo>
                <a:lnTo>
                  <a:pt x="15216" y="17994"/>
                </a:lnTo>
                <a:cubicBezTo>
                  <a:pt x="15216" y="18065"/>
                  <a:pt x="15188" y="18113"/>
                  <a:pt x="15150" y="18113"/>
                </a:cubicBezTo>
                <a:lnTo>
                  <a:pt x="14609" y="18113"/>
                </a:lnTo>
                <a:lnTo>
                  <a:pt x="14594" y="18113"/>
                </a:lnTo>
                <a:cubicBezTo>
                  <a:pt x="14546" y="18113"/>
                  <a:pt x="14515" y="18070"/>
                  <a:pt x="14515" y="18006"/>
                </a:cubicBezTo>
                <a:cubicBezTo>
                  <a:pt x="14515" y="17940"/>
                  <a:pt x="14546" y="17897"/>
                  <a:pt x="14594" y="17898"/>
                </a:cubicBezTo>
                <a:lnTo>
                  <a:pt x="14609" y="17898"/>
                </a:lnTo>
                <a:lnTo>
                  <a:pt x="14794" y="17898"/>
                </a:lnTo>
                <a:lnTo>
                  <a:pt x="14794" y="16639"/>
                </a:lnTo>
                <a:lnTo>
                  <a:pt x="14609" y="16639"/>
                </a:lnTo>
                <a:lnTo>
                  <a:pt x="14594" y="16639"/>
                </a:lnTo>
                <a:cubicBezTo>
                  <a:pt x="14546" y="16637"/>
                  <a:pt x="14515" y="16594"/>
                  <a:pt x="14515" y="16530"/>
                </a:cubicBezTo>
                <a:cubicBezTo>
                  <a:pt x="14515" y="16464"/>
                  <a:pt x="14546" y="16421"/>
                  <a:pt x="14594" y="16421"/>
                </a:cubicBezTo>
                <a:close/>
                <a:moveTo>
                  <a:pt x="16545" y="16421"/>
                </a:moveTo>
                <a:lnTo>
                  <a:pt x="16560" y="16421"/>
                </a:lnTo>
                <a:lnTo>
                  <a:pt x="17025" y="16421"/>
                </a:lnTo>
                <a:cubicBezTo>
                  <a:pt x="17107" y="16421"/>
                  <a:pt x="17168" y="16517"/>
                  <a:pt x="17168" y="16647"/>
                </a:cubicBezTo>
                <a:lnTo>
                  <a:pt x="17168" y="17158"/>
                </a:lnTo>
                <a:cubicBezTo>
                  <a:pt x="17168" y="17285"/>
                  <a:pt x="17107" y="17379"/>
                  <a:pt x="17026" y="17379"/>
                </a:cubicBezTo>
                <a:lnTo>
                  <a:pt x="16609" y="17379"/>
                </a:lnTo>
                <a:lnTo>
                  <a:pt x="16609" y="17898"/>
                </a:lnTo>
                <a:lnTo>
                  <a:pt x="17074" y="17898"/>
                </a:lnTo>
                <a:lnTo>
                  <a:pt x="17087" y="17898"/>
                </a:lnTo>
                <a:cubicBezTo>
                  <a:pt x="17137" y="17898"/>
                  <a:pt x="17168" y="17940"/>
                  <a:pt x="17168" y="18006"/>
                </a:cubicBezTo>
                <a:cubicBezTo>
                  <a:pt x="17168" y="18070"/>
                  <a:pt x="17137" y="18113"/>
                  <a:pt x="17089" y="18113"/>
                </a:cubicBezTo>
                <a:lnTo>
                  <a:pt x="17075" y="18113"/>
                </a:lnTo>
                <a:lnTo>
                  <a:pt x="16466" y="18113"/>
                </a:lnTo>
                <a:lnTo>
                  <a:pt x="16466" y="17379"/>
                </a:lnTo>
                <a:cubicBezTo>
                  <a:pt x="16466" y="17252"/>
                  <a:pt x="16527" y="17158"/>
                  <a:pt x="16609" y="17158"/>
                </a:cubicBezTo>
                <a:lnTo>
                  <a:pt x="17025" y="17158"/>
                </a:lnTo>
                <a:lnTo>
                  <a:pt x="17025" y="16637"/>
                </a:lnTo>
                <a:lnTo>
                  <a:pt x="16560" y="16637"/>
                </a:lnTo>
                <a:lnTo>
                  <a:pt x="16545" y="16637"/>
                </a:lnTo>
                <a:cubicBezTo>
                  <a:pt x="16499" y="16637"/>
                  <a:pt x="16466" y="16594"/>
                  <a:pt x="16466" y="16530"/>
                </a:cubicBezTo>
                <a:cubicBezTo>
                  <a:pt x="16466" y="16464"/>
                  <a:pt x="16497" y="16421"/>
                  <a:pt x="16545" y="16421"/>
                </a:cubicBezTo>
                <a:close/>
                <a:moveTo>
                  <a:pt x="17553" y="16421"/>
                </a:moveTo>
                <a:lnTo>
                  <a:pt x="17568" y="16421"/>
                </a:lnTo>
                <a:lnTo>
                  <a:pt x="18033" y="16421"/>
                </a:lnTo>
                <a:cubicBezTo>
                  <a:pt x="18109" y="16421"/>
                  <a:pt x="18171" y="16506"/>
                  <a:pt x="18171" y="16608"/>
                </a:cubicBezTo>
                <a:lnTo>
                  <a:pt x="18171" y="17080"/>
                </a:lnTo>
                <a:cubicBezTo>
                  <a:pt x="18171" y="17156"/>
                  <a:pt x="18157" y="17211"/>
                  <a:pt x="18121" y="17270"/>
                </a:cubicBezTo>
                <a:cubicBezTo>
                  <a:pt x="18162" y="17341"/>
                  <a:pt x="18175" y="17394"/>
                  <a:pt x="18175" y="17490"/>
                </a:cubicBezTo>
                <a:lnTo>
                  <a:pt x="18175" y="17898"/>
                </a:lnTo>
                <a:cubicBezTo>
                  <a:pt x="18175" y="18020"/>
                  <a:pt x="18114" y="18113"/>
                  <a:pt x="18035" y="18113"/>
                </a:cubicBezTo>
                <a:lnTo>
                  <a:pt x="17570" y="18113"/>
                </a:lnTo>
                <a:lnTo>
                  <a:pt x="17555" y="18113"/>
                </a:lnTo>
                <a:cubicBezTo>
                  <a:pt x="17507" y="18113"/>
                  <a:pt x="17474" y="18070"/>
                  <a:pt x="17474" y="18006"/>
                </a:cubicBezTo>
                <a:cubicBezTo>
                  <a:pt x="17474" y="17940"/>
                  <a:pt x="17507" y="17897"/>
                  <a:pt x="17553" y="17898"/>
                </a:cubicBezTo>
                <a:lnTo>
                  <a:pt x="17568" y="17898"/>
                </a:lnTo>
                <a:lnTo>
                  <a:pt x="18033" y="17898"/>
                </a:lnTo>
                <a:lnTo>
                  <a:pt x="18033" y="17508"/>
                </a:lnTo>
                <a:cubicBezTo>
                  <a:pt x="18035" y="17422"/>
                  <a:pt x="18008" y="17376"/>
                  <a:pt x="17959" y="17376"/>
                </a:cubicBezTo>
                <a:lnTo>
                  <a:pt x="17710" y="17376"/>
                </a:lnTo>
                <a:lnTo>
                  <a:pt x="17695" y="17376"/>
                </a:lnTo>
                <a:cubicBezTo>
                  <a:pt x="17647" y="17376"/>
                  <a:pt x="17616" y="17333"/>
                  <a:pt x="17616" y="17270"/>
                </a:cubicBezTo>
                <a:cubicBezTo>
                  <a:pt x="17616" y="17206"/>
                  <a:pt x="17647" y="17161"/>
                  <a:pt x="17693" y="17161"/>
                </a:cubicBezTo>
                <a:lnTo>
                  <a:pt x="17709" y="17161"/>
                </a:lnTo>
                <a:lnTo>
                  <a:pt x="17959" y="17161"/>
                </a:lnTo>
                <a:cubicBezTo>
                  <a:pt x="18007" y="17161"/>
                  <a:pt x="18031" y="17115"/>
                  <a:pt x="18031" y="17026"/>
                </a:cubicBezTo>
                <a:lnTo>
                  <a:pt x="18031" y="16637"/>
                </a:lnTo>
                <a:lnTo>
                  <a:pt x="17570" y="16637"/>
                </a:lnTo>
                <a:lnTo>
                  <a:pt x="17555" y="16637"/>
                </a:lnTo>
                <a:cubicBezTo>
                  <a:pt x="17507" y="16637"/>
                  <a:pt x="17474" y="16594"/>
                  <a:pt x="17474" y="16530"/>
                </a:cubicBezTo>
                <a:cubicBezTo>
                  <a:pt x="17474" y="16464"/>
                  <a:pt x="17507" y="16421"/>
                  <a:pt x="17553" y="16421"/>
                </a:cubicBezTo>
                <a:close/>
                <a:moveTo>
                  <a:pt x="18629" y="16421"/>
                </a:moveTo>
                <a:cubicBezTo>
                  <a:pt x="18671" y="16421"/>
                  <a:pt x="18698" y="16469"/>
                  <a:pt x="18698" y="16541"/>
                </a:cubicBezTo>
                <a:lnTo>
                  <a:pt x="18698" y="16564"/>
                </a:lnTo>
                <a:lnTo>
                  <a:pt x="18698" y="17342"/>
                </a:lnTo>
                <a:lnTo>
                  <a:pt x="18977" y="17342"/>
                </a:lnTo>
                <a:lnTo>
                  <a:pt x="18977" y="16751"/>
                </a:lnTo>
                <a:lnTo>
                  <a:pt x="18977" y="16727"/>
                </a:lnTo>
                <a:cubicBezTo>
                  <a:pt x="18979" y="16656"/>
                  <a:pt x="19007" y="16608"/>
                  <a:pt x="19050" y="16608"/>
                </a:cubicBezTo>
                <a:cubicBezTo>
                  <a:pt x="19091" y="16608"/>
                  <a:pt x="19119" y="16656"/>
                  <a:pt x="19119" y="16727"/>
                </a:cubicBezTo>
                <a:lnTo>
                  <a:pt x="19119" y="16751"/>
                </a:lnTo>
                <a:lnTo>
                  <a:pt x="19119" y="17342"/>
                </a:lnTo>
                <a:cubicBezTo>
                  <a:pt x="19169" y="17352"/>
                  <a:pt x="19190" y="17385"/>
                  <a:pt x="19190" y="17449"/>
                </a:cubicBezTo>
                <a:cubicBezTo>
                  <a:pt x="19190" y="17504"/>
                  <a:pt x="19159" y="17558"/>
                  <a:pt x="19127" y="17558"/>
                </a:cubicBezTo>
                <a:lnTo>
                  <a:pt x="19121" y="17558"/>
                </a:lnTo>
                <a:lnTo>
                  <a:pt x="19121" y="17968"/>
                </a:lnTo>
                <a:lnTo>
                  <a:pt x="19121" y="17991"/>
                </a:lnTo>
                <a:cubicBezTo>
                  <a:pt x="19119" y="18065"/>
                  <a:pt x="19091" y="18113"/>
                  <a:pt x="19050" y="18113"/>
                </a:cubicBezTo>
                <a:cubicBezTo>
                  <a:pt x="19007" y="18113"/>
                  <a:pt x="18979" y="18065"/>
                  <a:pt x="18979" y="17994"/>
                </a:cubicBezTo>
                <a:lnTo>
                  <a:pt x="18979" y="17970"/>
                </a:lnTo>
                <a:lnTo>
                  <a:pt x="18979" y="17560"/>
                </a:lnTo>
                <a:lnTo>
                  <a:pt x="18558" y="17560"/>
                </a:lnTo>
                <a:lnTo>
                  <a:pt x="18558" y="16569"/>
                </a:lnTo>
                <a:lnTo>
                  <a:pt x="18558" y="16546"/>
                </a:lnTo>
                <a:cubicBezTo>
                  <a:pt x="18558" y="16470"/>
                  <a:pt x="18586" y="16421"/>
                  <a:pt x="18629" y="16421"/>
                </a:cubicBezTo>
                <a:close/>
                <a:moveTo>
                  <a:pt x="7653" y="16424"/>
                </a:moveTo>
                <a:lnTo>
                  <a:pt x="8117" y="16424"/>
                </a:lnTo>
                <a:lnTo>
                  <a:pt x="8132" y="16424"/>
                </a:lnTo>
                <a:cubicBezTo>
                  <a:pt x="8182" y="16421"/>
                  <a:pt x="8213" y="16464"/>
                  <a:pt x="8213" y="16530"/>
                </a:cubicBezTo>
                <a:cubicBezTo>
                  <a:pt x="8213" y="16594"/>
                  <a:pt x="8182" y="16637"/>
                  <a:pt x="8134" y="16637"/>
                </a:cubicBezTo>
                <a:lnTo>
                  <a:pt x="8119" y="16637"/>
                </a:lnTo>
                <a:lnTo>
                  <a:pt x="7796" y="16637"/>
                </a:lnTo>
                <a:lnTo>
                  <a:pt x="7795" y="17163"/>
                </a:lnTo>
                <a:lnTo>
                  <a:pt x="8071" y="17163"/>
                </a:lnTo>
                <a:cubicBezTo>
                  <a:pt x="8153" y="17163"/>
                  <a:pt x="8212" y="17254"/>
                  <a:pt x="8212" y="17376"/>
                </a:cubicBezTo>
                <a:lnTo>
                  <a:pt x="8212" y="17895"/>
                </a:lnTo>
                <a:cubicBezTo>
                  <a:pt x="8212" y="18017"/>
                  <a:pt x="8149" y="18113"/>
                  <a:pt x="8071" y="18113"/>
                </a:cubicBezTo>
                <a:lnTo>
                  <a:pt x="7749" y="18113"/>
                </a:lnTo>
                <a:cubicBezTo>
                  <a:pt x="7726" y="18113"/>
                  <a:pt x="7684" y="18100"/>
                  <a:pt x="7663" y="18084"/>
                </a:cubicBezTo>
                <a:lnTo>
                  <a:pt x="7577" y="18027"/>
                </a:lnTo>
                <a:cubicBezTo>
                  <a:pt x="7529" y="17994"/>
                  <a:pt x="7512" y="17966"/>
                  <a:pt x="7512" y="17913"/>
                </a:cubicBezTo>
                <a:cubicBezTo>
                  <a:pt x="7512" y="17855"/>
                  <a:pt x="7544" y="17807"/>
                  <a:pt x="7580" y="17807"/>
                </a:cubicBezTo>
                <a:cubicBezTo>
                  <a:pt x="7593" y="17807"/>
                  <a:pt x="7606" y="17809"/>
                  <a:pt x="7619" y="17820"/>
                </a:cubicBezTo>
                <a:lnTo>
                  <a:pt x="7634" y="17830"/>
                </a:lnTo>
                <a:lnTo>
                  <a:pt x="7710" y="17882"/>
                </a:lnTo>
                <a:cubicBezTo>
                  <a:pt x="7713" y="17885"/>
                  <a:pt x="7718" y="17887"/>
                  <a:pt x="7724" y="17890"/>
                </a:cubicBezTo>
                <a:cubicBezTo>
                  <a:pt x="7730" y="17892"/>
                  <a:pt x="7732" y="17895"/>
                  <a:pt x="7734" y="17895"/>
                </a:cubicBezTo>
                <a:lnTo>
                  <a:pt x="7752" y="17898"/>
                </a:lnTo>
                <a:lnTo>
                  <a:pt x="7766" y="17898"/>
                </a:lnTo>
                <a:lnTo>
                  <a:pt x="8071" y="17898"/>
                </a:lnTo>
                <a:lnTo>
                  <a:pt x="8071" y="17379"/>
                </a:lnTo>
                <a:lnTo>
                  <a:pt x="7653" y="17379"/>
                </a:lnTo>
                <a:lnTo>
                  <a:pt x="7653" y="16424"/>
                </a:lnTo>
                <a:close/>
                <a:moveTo>
                  <a:pt x="19636" y="16424"/>
                </a:moveTo>
                <a:lnTo>
                  <a:pt x="20100" y="16424"/>
                </a:lnTo>
                <a:lnTo>
                  <a:pt x="20115" y="16424"/>
                </a:lnTo>
                <a:cubicBezTo>
                  <a:pt x="20165" y="16421"/>
                  <a:pt x="20196" y="16464"/>
                  <a:pt x="20196" y="16530"/>
                </a:cubicBezTo>
                <a:cubicBezTo>
                  <a:pt x="20196" y="16594"/>
                  <a:pt x="20165" y="16637"/>
                  <a:pt x="20117" y="16637"/>
                </a:cubicBezTo>
                <a:lnTo>
                  <a:pt x="20102" y="16637"/>
                </a:lnTo>
                <a:lnTo>
                  <a:pt x="19778" y="16637"/>
                </a:lnTo>
                <a:lnTo>
                  <a:pt x="19776" y="17163"/>
                </a:lnTo>
                <a:lnTo>
                  <a:pt x="20053" y="17163"/>
                </a:lnTo>
                <a:cubicBezTo>
                  <a:pt x="20134" y="17163"/>
                  <a:pt x="20195" y="17254"/>
                  <a:pt x="20195" y="17376"/>
                </a:cubicBezTo>
                <a:lnTo>
                  <a:pt x="20195" y="17895"/>
                </a:lnTo>
                <a:cubicBezTo>
                  <a:pt x="20195" y="18017"/>
                  <a:pt x="20131" y="18113"/>
                  <a:pt x="20053" y="18113"/>
                </a:cubicBezTo>
                <a:lnTo>
                  <a:pt x="19732" y="18113"/>
                </a:lnTo>
                <a:cubicBezTo>
                  <a:pt x="19709" y="18113"/>
                  <a:pt x="19667" y="18100"/>
                  <a:pt x="19646" y="18084"/>
                </a:cubicBezTo>
                <a:lnTo>
                  <a:pt x="19560" y="18027"/>
                </a:lnTo>
                <a:cubicBezTo>
                  <a:pt x="19512" y="17994"/>
                  <a:pt x="19494" y="17966"/>
                  <a:pt x="19494" y="17913"/>
                </a:cubicBezTo>
                <a:cubicBezTo>
                  <a:pt x="19494" y="17855"/>
                  <a:pt x="19527" y="17807"/>
                  <a:pt x="19563" y="17807"/>
                </a:cubicBezTo>
                <a:cubicBezTo>
                  <a:pt x="19576" y="17807"/>
                  <a:pt x="19587" y="17809"/>
                  <a:pt x="19600" y="17820"/>
                </a:cubicBezTo>
                <a:lnTo>
                  <a:pt x="19615" y="17830"/>
                </a:lnTo>
                <a:lnTo>
                  <a:pt x="19691" y="17882"/>
                </a:lnTo>
                <a:cubicBezTo>
                  <a:pt x="19695" y="17885"/>
                  <a:pt x="19700" y="17887"/>
                  <a:pt x="19705" y="17890"/>
                </a:cubicBezTo>
                <a:cubicBezTo>
                  <a:pt x="19712" y="17892"/>
                  <a:pt x="19715" y="17895"/>
                  <a:pt x="19717" y="17895"/>
                </a:cubicBezTo>
                <a:lnTo>
                  <a:pt x="19734" y="17898"/>
                </a:lnTo>
                <a:lnTo>
                  <a:pt x="19747" y="17898"/>
                </a:lnTo>
                <a:lnTo>
                  <a:pt x="20053" y="17898"/>
                </a:lnTo>
                <a:lnTo>
                  <a:pt x="20053" y="17379"/>
                </a:lnTo>
                <a:lnTo>
                  <a:pt x="19636" y="17379"/>
                </a:lnTo>
                <a:lnTo>
                  <a:pt x="19636" y="16424"/>
                </a:lnTo>
                <a:close/>
                <a:moveTo>
                  <a:pt x="11767" y="16637"/>
                </a:moveTo>
                <a:lnTo>
                  <a:pt x="11767" y="17161"/>
                </a:lnTo>
                <a:lnTo>
                  <a:pt x="11905" y="17161"/>
                </a:lnTo>
                <a:lnTo>
                  <a:pt x="11905" y="16637"/>
                </a:lnTo>
                <a:lnTo>
                  <a:pt x="11767" y="16637"/>
                </a:lnTo>
                <a:close/>
                <a:moveTo>
                  <a:pt x="1662" y="16639"/>
                </a:moveTo>
                <a:lnTo>
                  <a:pt x="1662" y="17898"/>
                </a:lnTo>
                <a:lnTo>
                  <a:pt x="2082" y="17898"/>
                </a:lnTo>
                <a:lnTo>
                  <a:pt x="2082" y="16639"/>
                </a:lnTo>
                <a:lnTo>
                  <a:pt x="1662" y="16639"/>
                </a:lnTo>
                <a:close/>
                <a:moveTo>
                  <a:pt x="12637" y="16639"/>
                </a:moveTo>
                <a:lnTo>
                  <a:pt x="12637" y="16979"/>
                </a:lnTo>
                <a:lnTo>
                  <a:pt x="13054" y="16979"/>
                </a:lnTo>
                <a:lnTo>
                  <a:pt x="13054" y="16639"/>
                </a:lnTo>
                <a:lnTo>
                  <a:pt x="12637" y="16639"/>
                </a:lnTo>
                <a:close/>
                <a:moveTo>
                  <a:pt x="13645" y="16639"/>
                </a:moveTo>
                <a:lnTo>
                  <a:pt x="13645" y="17898"/>
                </a:lnTo>
                <a:lnTo>
                  <a:pt x="14064" y="17898"/>
                </a:lnTo>
                <a:lnTo>
                  <a:pt x="14064" y="16639"/>
                </a:lnTo>
                <a:lnTo>
                  <a:pt x="13645" y="16639"/>
                </a:lnTo>
                <a:close/>
                <a:moveTo>
                  <a:pt x="11625" y="17379"/>
                </a:moveTo>
                <a:lnTo>
                  <a:pt x="11625" y="17898"/>
                </a:lnTo>
                <a:lnTo>
                  <a:pt x="12046" y="17898"/>
                </a:lnTo>
                <a:lnTo>
                  <a:pt x="12046" y="17379"/>
                </a:lnTo>
                <a:lnTo>
                  <a:pt x="11625" y="17379"/>
                </a:lnTo>
                <a:close/>
                <a:moveTo>
                  <a:pt x="8664" y="17552"/>
                </a:moveTo>
                <a:lnTo>
                  <a:pt x="8664" y="17895"/>
                </a:lnTo>
                <a:lnTo>
                  <a:pt x="9083" y="17895"/>
                </a:lnTo>
                <a:lnTo>
                  <a:pt x="9083" y="17552"/>
                </a:lnTo>
                <a:lnTo>
                  <a:pt x="8664" y="17552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3" name="Credit Card">
            <a:extLst>
              <a:ext uri="{FF2B5EF4-FFF2-40B4-BE49-F238E27FC236}">
                <a16:creationId xmlns:a16="http://schemas.microsoft.com/office/drawing/2014/main" id="{F9FD0E56-0991-BE7D-66F7-6186E495666D}"/>
              </a:ext>
            </a:extLst>
          </p:cNvPr>
          <p:cNvSpPr/>
          <p:nvPr/>
        </p:nvSpPr>
        <p:spPr>
          <a:xfrm>
            <a:off x="3423012" y="3720434"/>
            <a:ext cx="960914" cy="625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5" y="0"/>
                </a:moveTo>
                <a:cubicBezTo>
                  <a:pt x="678" y="0"/>
                  <a:pt x="0" y="1042"/>
                  <a:pt x="0" y="2327"/>
                </a:cubicBezTo>
                <a:lnTo>
                  <a:pt x="0" y="19273"/>
                </a:lnTo>
                <a:cubicBezTo>
                  <a:pt x="0" y="20558"/>
                  <a:pt x="678" y="21600"/>
                  <a:pt x="1515" y="21600"/>
                </a:cubicBezTo>
                <a:lnTo>
                  <a:pt x="20085" y="21600"/>
                </a:lnTo>
                <a:cubicBezTo>
                  <a:pt x="20922" y="21600"/>
                  <a:pt x="21600" y="20558"/>
                  <a:pt x="21600" y="19273"/>
                </a:cubicBezTo>
                <a:lnTo>
                  <a:pt x="21600" y="2327"/>
                </a:lnTo>
                <a:cubicBezTo>
                  <a:pt x="21600" y="1042"/>
                  <a:pt x="20922" y="0"/>
                  <a:pt x="20085" y="0"/>
                </a:cubicBezTo>
                <a:lnTo>
                  <a:pt x="1515" y="0"/>
                </a:lnTo>
                <a:close/>
                <a:moveTo>
                  <a:pt x="2576" y="7104"/>
                </a:moveTo>
                <a:lnTo>
                  <a:pt x="2756" y="7104"/>
                </a:lnTo>
                <a:lnTo>
                  <a:pt x="2756" y="8874"/>
                </a:lnTo>
                <a:lnTo>
                  <a:pt x="1451" y="8874"/>
                </a:lnTo>
                <a:lnTo>
                  <a:pt x="1451" y="8832"/>
                </a:lnTo>
                <a:cubicBezTo>
                  <a:pt x="1451" y="7879"/>
                  <a:pt x="1955" y="7104"/>
                  <a:pt x="2576" y="7104"/>
                </a:cubicBezTo>
                <a:close/>
                <a:moveTo>
                  <a:pt x="3071" y="7104"/>
                </a:moveTo>
                <a:lnTo>
                  <a:pt x="4765" y="7104"/>
                </a:lnTo>
                <a:cubicBezTo>
                  <a:pt x="5385" y="7104"/>
                  <a:pt x="5889" y="7879"/>
                  <a:pt x="5889" y="8832"/>
                </a:cubicBezTo>
                <a:lnTo>
                  <a:pt x="5889" y="8874"/>
                </a:lnTo>
                <a:lnTo>
                  <a:pt x="3071" y="8874"/>
                </a:lnTo>
                <a:lnTo>
                  <a:pt x="3071" y="7104"/>
                </a:lnTo>
                <a:close/>
                <a:moveTo>
                  <a:pt x="1451" y="9356"/>
                </a:moveTo>
                <a:lnTo>
                  <a:pt x="2756" y="9356"/>
                </a:lnTo>
                <a:lnTo>
                  <a:pt x="2756" y="10879"/>
                </a:lnTo>
                <a:lnTo>
                  <a:pt x="1451" y="10879"/>
                </a:lnTo>
                <a:lnTo>
                  <a:pt x="1451" y="9356"/>
                </a:lnTo>
                <a:close/>
                <a:moveTo>
                  <a:pt x="3071" y="9356"/>
                </a:moveTo>
                <a:lnTo>
                  <a:pt x="4236" y="9356"/>
                </a:lnTo>
                <a:lnTo>
                  <a:pt x="4236" y="10879"/>
                </a:lnTo>
                <a:lnTo>
                  <a:pt x="3071" y="10879"/>
                </a:lnTo>
                <a:lnTo>
                  <a:pt x="3071" y="9356"/>
                </a:lnTo>
                <a:close/>
                <a:moveTo>
                  <a:pt x="4550" y="9356"/>
                </a:moveTo>
                <a:lnTo>
                  <a:pt x="5889" y="9356"/>
                </a:lnTo>
                <a:lnTo>
                  <a:pt x="5889" y="10879"/>
                </a:lnTo>
                <a:lnTo>
                  <a:pt x="4550" y="10879"/>
                </a:lnTo>
                <a:lnTo>
                  <a:pt x="4550" y="9356"/>
                </a:lnTo>
                <a:close/>
                <a:moveTo>
                  <a:pt x="1451" y="11362"/>
                </a:moveTo>
                <a:lnTo>
                  <a:pt x="2756" y="11362"/>
                </a:lnTo>
                <a:lnTo>
                  <a:pt x="2756" y="13121"/>
                </a:lnTo>
                <a:lnTo>
                  <a:pt x="2576" y="13121"/>
                </a:lnTo>
                <a:cubicBezTo>
                  <a:pt x="1955" y="13121"/>
                  <a:pt x="1451" y="12349"/>
                  <a:pt x="1451" y="11395"/>
                </a:cubicBezTo>
                <a:lnTo>
                  <a:pt x="1451" y="11362"/>
                </a:lnTo>
                <a:close/>
                <a:moveTo>
                  <a:pt x="3071" y="11362"/>
                </a:moveTo>
                <a:lnTo>
                  <a:pt x="4236" y="11362"/>
                </a:lnTo>
                <a:lnTo>
                  <a:pt x="4236" y="13121"/>
                </a:lnTo>
                <a:lnTo>
                  <a:pt x="3071" y="13121"/>
                </a:lnTo>
                <a:lnTo>
                  <a:pt x="3071" y="11362"/>
                </a:lnTo>
                <a:close/>
                <a:moveTo>
                  <a:pt x="4550" y="11362"/>
                </a:moveTo>
                <a:lnTo>
                  <a:pt x="5889" y="11362"/>
                </a:lnTo>
                <a:lnTo>
                  <a:pt x="5889" y="11395"/>
                </a:lnTo>
                <a:cubicBezTo>
                  <a:pt x="5889" y="12349"/>
                  <a:pt x="5385" y="13121"/>
                  <a:pt x="4765" y="13121"/>
                </a:cubicBezTo>
                <a:lnTo>
                  <a:pt x="4550" y="13121"/>
                </a:lnTo>
                <a:lnTo>
                  <a:pt x="4550" y="11362"/>
                </a:lnTo>
                <a:close/>
                <a:moveTo>
                  <a:pt x="1662" y="16421"/>
                </a:moveTo>
                <a:lnTo>
                  <a:pt x="2082" y="16421"/>
                </a:lnTo>
                <a:cubicBezTo>
                  <a:pt x="2162" y="16421"/>
                  <a:pt x="2224" y="16520"/>
                  <a:pt x="2224" y="16647"/>
                </a:cubicBezTo>
                <a:lnTo>
                  <a:pt x="2224" y="17908"/>
                </a:lnTo>
                <a:cubicBezTo>
                  <a:pt x="2224" y="18015"/>
                  <a:pt x="2157" y="18113"/>
                  <a:pt x="2084" y="18113"/>
                </a:cubicBezTo>
                <a:lnTo>
                  <a:pt x="1659" y="18113"/>
                </a:lnTo>
                <a:cubicBezTo>
                  <a:pt x="1586" y="18113"/>
                  <a:pt x="1523" y="18012"/>
                  <a:pt x="1523" y="17898"/>
                </a:cubicBezTo>
                <a:lnTo>
                  <a:pt x="1523" y="16639"/>
                </a:lnTo>
                <a:cubicBezTo>
                  <a:pt x="1523" y="16520"/>
                  <a:pt x="1586" y="16421"/>
                  <a:pt x="1662" y="16421"/>
                </a:cubicBezTo>
                <a:close/>
                <a:moveTo>
                  <a:pt x="2613" y="16421"/>
                </a:moveTo>
                <a:lnTo>
                  <a:pt x="2626" y="16421"/>
                </a:lnTo>
                <a:lnTo>
                  <a:pt x="2952" y="16421"/>
                </a:lnTo>
                <a:lnTo>
                  <a:pt x="2952" y="17898"/>
                </a:lnTo>
                <a:lnTo>
                  <a:pt x="3092" y="17898"/>
                </a:lnTo>
                <a:lnTo>
                  <a:pt x="3092" y="17490"/>
                </a:lnTo>
                <a:lnTo>
                  <a:pt x="3092" y="17467"/>
                </a:lnTo>
                <a:cubicBezTo>
                  <a:pt x="3094" y="17393"/>
                  <a:pt x="3122" y="17345"/>
                  <a:pt x="3163" y="17345"/>
                </a:cubicBezTo>
                <a:cubicBezTo>
                  <a:pt x="3206" y="17345"/>
                  <a:pt x="3234" y="17393"/>
                  <a:pt x="3234" y="17464"/>
                </a:cubicBezTo>
                <a:lnTo>
                  <a:pt x="3234" y="17488"/>
                </a:lnTo>
                <a:lnTo>
                  <a:pt x="3234" y="17994"/>
                </a:lnTo>
                <a:cubicBezTo>
                  <a:pt x="3234" y="18065"/>
                  <a:pt x="3206" y="18113"/>
                  <a:pt x="3168" y="18113"/>
                </a:cubicBezTo>
                <a:lnTo>
                  <a:pt x="2626" y="18113"/>
                </a:lnTo>
                <a:lnTo>
                  <a:pt x="2613" y="18113"/>
                </a:lnTo>
                <a:cubicBezTo>
                  <a:pt x="2565" y="18113"/>
                  <a:pt x="2533" y="18070"/>
                  <a:pt x="2533" y="18006"/>
                </a:cubicBezTo>
                <a:cubicBezTo>
                  <a:pt x="2533" y="17940"/>
                  <a:pt x="2565" y="17897"/>
                  <a:pt x="2613" y="17898"/>
                </a:cubicBezTo>
                <a:lnTo>
                  <a:pt x="2626" y="17898"/>
                </a:lnTo>
                <a:lnTo>
                  <a:pt x="2812" y="17898"/>
                </a:lnTo>
                <a:lnTo>
                  <a:pt x="2812" y="16639"/>
                </a:lnTo>
                <a:lnTo>
                  <a:pt x="2626" y="16639"/>
                </a:lnTo>
                <a:lnTo>
                  <a:pt x="2613" y="16639"/>
                </a:lnTo>
                <a:cubicBezTo>
                  <a:pt x="2565" y="16637"/>
                  <a:pt x="2533" y="16594"/>
                  <a:pt x="2533" y="16530"/>
                </a:cubicBezTo>
                <a:cubicBezTo>
                  <a:pt x="2533" y="16464"/>
                  <a:pt x="2565" y="16421"/>
                  <a:pt x="2613" y="16421"/>
                </a:cubicBezTo>
                <a:close/>
                <a:moveTo>
                  <a:pt x="3619" y="16421"/>
                </a:moveTo>
                <a:lnTo>
                  <a:pt x="3635" y="16421"/>
                </a:lnTo>
                <a:lnTo>
                  <a:pt x="4099" y="16421"/>
                </a:lnTo>
                <a:cubicBezTo>
                  <a:pt x="4182" y="16421"/>
                  <a:pt x="4244" y="16517"/>
                  <a:pt x="4244" y="16647"/>
                </a:cubicBezTo>
                <a:lnTo>
                  <a:pt x="4243" y="17158"/>
                </a:lnTo>
                <a:cubicBezTo>
                  <a:pt x="4243" y="17285"/>
                  <a:pt x="4182" y="17379"/>
                  <a:pt x="4101" y="17379"/>
                </a:cubicBezTo>
                <a:lnTo>
                  <a:pt x="3685" y="17379"/>
                </a:lnTo>
                <a:lnTo>
                  <a:pt x="3685" y="17898"/>
                </a:lnTo>
                <a:lnTo>
                  <a:pt x="4148" y="17898"/>
                </a:lnTo>
                <a:lnTo>
                  <a:pt x="4163" y="17898"/>
                </a:lnTo>
                <a:cubicBezTo>
                  <a:pt x="4213" y="17898"/>
                  <a:pt x="4243" y="17940"/>
                  <a:pt x="4243" y="18006"/>
                </a:cubicBezTo>
                <a:cubicBezTo>
                  <a:pt x="4243" y="18070"/>
                  <a:pt x="4213" y="18113"/>
                  <a:pt x="4165" y="18113"/>
                </a:cubicBezTo>
                <a:lnTo>
                  <a:pt x="4150" y="18113"/>
                </a:lnTo>
                <a:lnTo>
                  <a:pt x="3540" y="18113"/>
                </a:lnTo>
                <a:lnTo>
                  <a:pt x="3540" y="17379"/>
                </a:lnTo>
                <a:cubicBezTo>
                  <a:pt x="3540" y="17252"/>
                  <a:pt x="3603" y="17158"/>
                  <a:pt x="3685" y="17158"/>
                </a:cubicBezTo>
                <a:lnTo>
                  <a:pt x="4099" y="17158"/>
                </a:lnTo>
                <a:lnTo>
                  <a:pt x="4099" y="16637"/>
                </a:lnTo>
                <a:lnTo>
                  <a:pt x="3635" y="16637"/>
                </a:lnTo>
                <a:lnTo>
                  <a:pt x="3619" y="16637"/>
                </a:lnTo>
                <a:cubicBezTo>
                  <a:pt x="3573" y="16637"/>
                  <a:pt x="3540" y="16594"/>
                  <a:pt x="3540" y="16530"/>
                </a:cubicBezTo>
                <a:cubicBezTo>
                  <a:pt x="3540" y="16464"/>
                  <a:pt x="3571" y="16421"/>
                  <a:pt x="3619" y="16421"/>
                </a:cubicBezTo>
                <a:close/>
                <a:moveTo>
                  <a:pt x="4628" y="16421"/>
                </a:moveTo>
                <a:lnTo>
                  <a:pt x="4643" y="16421"/>
                </a:lnTo>
                <a:lnTo>
                  <a:pt x="5107" y="16421"/>
                </a:lnTo>
                <a:cubicBezTo>
                  <a:pt x="5184" y="16421"/>
                  <a:pt x="5246" y="16506"/>
                  <a:pt x="5246" y="16608"/>
                </a:cubicBezTo>
                <a:lnTo>
                  <a:pt x="5246" y="17080"/>
                </a:lnTo>
                <a:cubicBezTo>
                  <a:pt x="5246" y="17156"/>
                  <a:pt x="5232" y="17211"/>
                  <a:pt x="5195" y="17270"/>
                </a:cubicBezTo>
                <a:cubicBezTo>
                  <a:pt x="5237" y="17341"/>
                  <a:pt x="5249" y="17394"/>
                  <a:pt x="5249" y="17490"/>
                </a:cubicBezTo>
                <a:lnTo>
                  <a:pt x="5249" y="17898"/>
                </a:lnTo>
                <a:cubicBezTo>
                  <a:pt x="5249" y="18020"/>
                  <a:pt x="5189" y="18113"/>
                  <a:pt x="5109" y="18113"/>
                </a:cubicBezTo>
                <a:lnTo>
                  <a:pt x="4645" y="18113"/>
                </a:lnTo>
                <a:lnTo>
                  <a:pt x="4629" y="18113"/>
                </a:lnTo>
                <a:cubicBezTo>
                  <a:pt x="4581" y="18113"/>
                  <a:pt x="4548" y="18070"/>
                  <a:pt x="4548" y="18006"/>
                </a:cubicBezTo>
                <a:cubicBezTo>
                  <a:pt x="4548" y="17940"/>
                  <a:pt x="4582" y="17897"/>
                  <a:pt x="4628" y="17898"/>
                </a:cubicBezTo>
                <a:lnTo>
                  <a:pt x="4643" y="17898"/>
                </a:lnTo>
                <a:lnTo>
                  <a:pt x="5107" y="17898"/>
                </a:lnTo>
                <a:lnTo>
                  <a:pt x="5107" y="17508"/>
                </a:lnTo>
                <a:cubicBezTo>
                  <a:pt x="5109" y="17422"/>
                  <a:pt x="5083" y="17376"/>
                  <a:pt x="5033" y="17376"/>
                </a:cubicBezTo>
                <a:lnTo>
                  <a:pt x="4785" y="17376"/>
                </a:lnTo>
                <a:lnTo>
                  <a:pt x="4770" y="17376"/>
                </a:lnTo>
                <a:cubicBezTo>
                  <a:pt x="4722" y="17376"/>
                  <a:pt x="4690" y="17333"/>
                  <a:pt x="4690" y="17270"/>
                </a:cubicBezTo>
                <a:cubicBezTo>
                  <a:pt x="4690" y="17206"/>
                  <a:pt x="4723" y="17161"/>
                  <a:pt x="4770" y="17161"/>
                </a:cubicBezTo>
                <a:lnTo>
                  <a:pt x="4783" y="17161"/>
                </a:lnTo>
                <a:lnTo>
                  <a:pt x="5033" y="17161"/>
                </a:lnTo>
                <a:cubicBezTo>
                  <a:pt x="5081" y="17161"/>
                  <a:pt x="5106" y="17115"/>
                  <a:pt x="5106" y="17026"/>
                </a:cubicBezTo>
                <a:lnTo>
                  <a:pt x="5106" y="16637"/>
                </a:lnTo>
                <a:lnTo>
                  <a:pt x="4645" y="16637"/>
                </a:lnTo>
                <a:lnTo>
                  <a:pt x="4629" y="16637"/>
                </a:lnTo>
                <a:cubicBezTo>
                  <a:pt x="4581" y="16637"/>
                  <a:pt x="4548" y="16594"/>
                  <a:pt x="4548" y="16530"/>
                </a:cubicBezTo>
                <a:cubicBezTo>
                  <a:pt x="4548" y="16464"/>
                  <a:pt x="4582" y="16421"/>
                  <a:pt x="4628" y="16421"/>
                </a:cubicBezTo>
                <a:close/>
                <a:moveTo>
                  <a:pt x="6648" y="16421"/>
                </a:moveTo>
                <a:cubicBezTo>
                  <a:pt x="6689" y="16421"/>
                  <a:pt x="6717" y="16469"/>
                  <a:pt x="6717" y="16541"/>
                </a:cubicBezTo>
                <a:lnTo>
                  <a:pt x="6717" y="16564"/>
                </a:lnTo>
                <a:lnTo>
                  <a:pt x="6717" y="17342"/>
                </a:lnTo>
                <a:lnTo>
                  <a:pt x="6994" y="17342"/>
                </a:lnTo>
                <a:lnTo>
                  <a:pt x="6994" y="16751"/>
                </a:lnTo>
                <a:lnTo>
                  <a:pt x="6994" y="16727"/>
                </a:lnTo>
                <a:cubicBezTo>
                  <a:pt x="6996" y="16656"/>
                  <a:pt x="7023" y="16608"/>
                  <a:pt x="7067" y="16608"/>
                </a:cubicBezTo>
                <a:cubicBezTo>
                  <a:pt x="7108" y="16608"/>
                  <a:pt x="7136" y="16656"/>
                  <a:pt x="7136" y="16727"/>
                </a:cubicBezTo>
                <a:lnTo>
                  <a:pt x="7136" y="16751"/>
                </a:lnTo>
                <a:lnTo>
                  <a:pt x="7136" y="17342"/>
                </a:lnTo>
                <a:cubicBezTo>
                  <a:pt x="7185" y="17352"/>
                  <a:pt x="7208" y="17385"/>
                  <a:pt x="7208" y="17449"/>
                </a:cubicBezTo>
                <a:cubicBezTo>
                  <a:pt x="7208" y="17504"/>
                  <a:pt x="7176" y="17558"/>
                  <a:pt x="7144" y="17558"/>
                </a:cubicBezTo>
                <a:lnTo>
                  <a:pt x="7138" y="17558"/>
                </a:lnTo>
                <a:lnTo>
                  <a:pt x="7138" y="17968"/>
                </a:lnTo>
                <a:lnTo>
                  <a:pt x="7138" y="17991"/>
                </a:lnTo>
                <a:cubicBezTo>
                  <a:pt x="7136" y="18065"/>
                  <a:pt x="7108" y="18113"/>
                  <a:pt x="7067" y="18113"/>
                </a:cubicBezTo>
                <a:cubicBezTo>
                  <a:pt x="7023" y="18113"/>
                  <a:pt x="6996" y="18065"/>
                  <a:pt x="6996" y="17994"/>
                </a:cubicBezTo>
                <a:lnTo>
                  <a:pt x="6996" y="17970"/>
                </a:lnTo>
                <a:lnTo>
                  <a:pt x="6996" y="17560"/>
                </a:lnTo>
                <a:lnTo>
                  <a:pt x="6577" y="17560"/>
                </a:lnTo>
                <a:lnTo>
                  <a:pt x="6577" y="16569"/>
                </a:lnTo>
                <a:lnTo>
                  <a:pt x="6577" y="16546"/>
                </a:lnTo>
                <a:cubicBezTo>
                  <a:pt x="6577" y="16470"/>
                  <a:pt x="6605" y="16421"/>
                  <a:pt x="6648" y="16421"/>
                </a:cubicBezTo>
                <a:close/>
                <a:moveTo>
                  <a:pt x="8592" y="16421"/>
                </a:moveTo>
                <a:lnTo>
                  <a:pt x="8663" y="16421"/>
                </a:lnTo>
                <a:cubicBezTo>
                  <a:pt x="8704" y="16421"/>
                  <a:pt x="8735" y="16469"/>
                  <a:pt x="8735" y="16530"/>
                </a:cubicBezTo>
                <a:cubicBezTo>
                  <a:pt x="8735" y="16591"/>
                  <a:pt x="8711" y="16629"/>
                  <a:pt x="8664" y="16634"/>
                </a:cubicBezTo>
                <a:lnTo>
                  <a:pt x="8664" y="17337"/>
                </a:lnTo>
                <a:lnTo>
                  <a:pt x="9156" y="17337"/>
                </a:lnTo>
                <a:cubicBezTo>
                  <a:pt x="9197" y="17337"/>
                  <a:pt x="9223" y="17385"/>
                  <a:pt x="9223" y="17454"/>
                </a:cubicBezTo>
                <a:lnTo>
                  <a:pt x="9223" y="18001"/>
                </a:lnTo>
                <a:cubicBezTo>
                  <a:pt x="9223" y="18067"/>
                  <a:pt x="9194" y="18113"/>
                  <a:pt x="9149" y="18113"/>
                </a:cubicBezTo>
                <a:lnTo>
                  <a:pt x="8597" y="18113"/>
                </a:lnTo>
                <a:cubicBezTo>
                  <a:pt x="8555" y="18113"/>
                  <a:pt x="8522" y="18065"/>
                  <a:pt x="8522" y="18004"/>
                </a:cubicBezTo>
                <a:lnTo>
                  <a:pt x="8522" y="16525"/>
                </a:lnTo>
                <a:cubicBezTo>
                  <a:pt x="8522" y="16467"/>
                  <a:pt x="8554" y="16421"/>
                  <a:pt x="8592" y="16421"/>
                </a:cubicBezTo>
                <a:close/>
                <a:moveTo>
                  <a:pt x="9608" y="16421"/>
                </a:moveTo>
                <a:lnTo>
                  <a:pt x="10233" y="16421"/>
                </a:lnTo>
                <a:lnTo>
                  <a:pt x="10235" y="17078"/>
                </a:lnTo>
                <a:cubicBezTo>
                  <a:pt x="10235" y="17121"/>
                  <a:pt x="10228" y="17146"/>
                  <a:pt x="10208" y="17171"/>
                </a:cubicBezTo>
                <a:lnTo>
                  <a:pt x="9983" y="17467"/>
                </a:lnTo>
                <a:cubicBezTo>
                  <a:pt x="9964" y="17495"/>
                  <a:pt x="9956" y="17517"/>
                  <a:pt x="9956" y="17555"/>
                </a:cubicBezTo>
                <a:lnTo>
                  <a:pt x="9956" y="17968"/>
                </a:lnTo>
                <a:lnTo>
                  <a:pt x="9956" y="17991"/>
                </a:lnTo>
                <a:cubicBezTo>
                  <a:pt x="9956" y="18065"/>
                  <a:pt x="9927" y="18113"/>
                  <a:pt x="9885" y="18113"/>
                </a:cubicBezTo>
                <a:cubicBezTo>
                  <a:pt x="9844" y="18113"/>
                  <a:pt x="9816" y="18065"/>
                  <a:pt x="9816" y="17994"/>
                </a:cubicBezTo>
                <a:lnTo>
                  <a:pt x="9816" y="17970"/>
                </a:lnTo>
                <a:lnTo>
                  <a:pt x="9816" y="17454"/>
                </a:lnTo>
                <a:cubicBezTo>
                  <a:pt x="9816" y="17416"/>
                  <a:pt x="9822" y="17396"/>
                  <a:pt x="9840" y="17371"/>
                </a:cubicBezTo>
                <a:lnTo>
                  <a:pt x="10061" y="17078"/>
                </a:lnTo>
                <a:cubicBezTo>
                  <a:pt x="10091" y="17040"/>
                  <a:pt x="10095" y="17024"/>
                  <a:pt x="10095" y="16963"/>
                </a:cubicBezTo>
                <a:lnTo>
                  <a:pt x="10095" y="16637"/>
                </a:lnTo>
                <a:lnTo>
                  <a:pt x="9673" y="16637"/>
                </a:lnTo>
                <a:cubicBezTo>
                  <a:pt x="9666" y="16700"/>
                  <a:pt x="9643" y="16735"/>
                  <a:pt x="9605" y="16735"/>
                </a:cubicBezTo>
                <a:cubicBezTo>
                  <a:pt x="9564" y="16735"/>
                  <a:pt x="9534" y="16687"/>
                  <a:pt x="9534" y="16621"/>
                </a:cubicBezTo>
                <a:lnTo>
                  <a:pt x="9534" y="16608"/>
                </a:lnTo>
                <a:lnTo>
                  <a:pt x="9534" y="16548"/>
                </a:lnTo>
                <a:cubicBezTo>
                  <a:pt x="9534" y="16467"/>
                  <a:pt x="9561" y="16421"/>
                  <a:pt x="9608" y="16421"/>
                </a:cubicBezTo>
                <a:close/>
                <a:moveTo>
                  <a:pt x="11698" y="16421"/>
                </a:moveTo>
                <a:lnTo>
                  <a:pt x="11975" y="16421"/>
                </a:lnTo>
                <a:cubicBezTo>
                  <a:pt x="12016" y="16421"/>
                  <a:pt x="12047" y="16472"/>
                  <a:pt x="12047" y="16538"/>
                </a:cubicBezTo>
                <a:lnTo>
                  <a:pt x="12047" y="17161"/>
                </a:lnTo>
                <a:cubicBezTo>
                  <a:pt x="12137" y="17176"/>
                  <a:pt x="12187" y="17257"/>
                  <a:pt x="12187" y="17389"/>
                </a:cubicBezTo>
                <a:lnTo>
                  <a:pt x="12187" y="17895"/>
                </a:lnTo>
                <a:cubicBezTo>
                  <a:pt x="12187" y="18017"/>
                  <a:pt x="12123" y="18113"/>
                  <a:pt x="12047" y="18113"/>
                </a:cubicBezTo>
                <a:lnTo>
                  <a:pt x="11622" y="18113"/>
                </a:lnTo>
                <a:cubicBezTo>
                  <a:pt x="11549" y="18113"/>
                  <a:pt x="11487" y="18015"/>
                  <a:pt x="11487" y="17908"/>
                </a:cubicBezTo>
                <a:lnTo>
                  <a:pt x="11487" y="17379"/>
                </a:lnTo>
                <a:cubicBezTo>
                  <a:pt x="11487" y="17259"/>
                  <a:pt x="11544" y="17171"/>
                  <a:pt x="11625" y="17161"/>
                </a:cubicBezTo>
                <a:lnTo>
                  <a:pt x="11625" y="16538"/>
                </a:lnTo>
                <a:cubicBezTo>
                  <a:pt x="11625" y="16467"/>
                  <a:pt x="11655" y="16421"/>
                  <a:pt x="11698" y="16421"/>
                </a:cubicBezTo>
                <a:close/>
                <a:moveTo>
                  <a:pt x="12569" y="16421"/>
                </a:moveTo>
                <a:lnTo>
                  <a:pt x="13121" y="16421"/>
                </a:lnTo>
                <a:cubicBezTo>
                  <a:pt x="13165" y="16421"/>
                  <a:pt x="13196" y="16469"/>
                  <a:pt x="13196" y="16533"/>
                </a:cubicBezTo>
                <a:lnTo>
                  <a:pt x="13196" y="18012"/>
                </a:lnTo>
                <a:cubicBezTo>
                  <a:pt x="13196" y="18067"/>
                  <a:pt x="13166" y="18113"/>
                  <a:pt x="13128" y="18113"/>
                </a:cubicBezTo>
                <a:lnTo>
                  <a:pt x="13057" y="18113"/>
                </a:lnTo>
                <a:cubicBezTo>
                  <a:pt x="13016" y="18113"/>
                  <a:pt x="12983" y="18065"/>
                  <a:pt x="12983" y="18004"/>
                </a:cubicBezTo>
                <a:cubicBezTo>
                  <a:pt x="12983" y="17943"/>
                  <a:pt x="13009" y="17908"/>
                  <a:pt x="13056" y="17900"/>
                </a:cubicBezTo>
                <a:lnTo>
                  <a:pt x="13056" y="17194"/>
                </a:lnTo>
                <a:lnTo>
                  <a:pt x="12564" y="17194"/>
                </a:lnTo>
                <a:cubicBezTo>
                  <a:pt x="12523" y="17194"/>
                  <a:pt x="12495" y="17149"/>
                  <a:pt x="12495" y="17078"/>
                </a:cubicBezTo>
                <a:lnTo>
                  <a:pt x="12495" y="16533"/>
                </a:lnTo>
                <a:cubicBezTo>
                  <a:pt x="12495" y="16467"/>
                  <a:pt x="12526" y="16421"/>
                  <a:pt x="12569" y="16421"/>
                </a:cubicBezTo>
                <a:close/>
                <a:moveTo>
                  <a:pt x="13645" y="16421"/>
                </a:moveTo>
                <a:lnTo>
                  <a:pt x="14064" y="16421"/>
                </a:lnTo>
                <a:cubicBezTo>
                  <a:pt x="14143" y="16421"/>
                  <a:pt x="14206" y="16520"/>
                  <a:pt x="14206" y="16647"/>
                </a:cubicBezTo>
                <a:lnTo>
                  <a:pt x="14206" y="17908"/>
                </a:lnTo>
                <a:cubicBezTo>
                  <a:pt x="14206" y="18015"/>
                  <a:pt x="14138" y="18113"/>
                  <a:pt x="14066" y="18113"/>
                </a:cubicBezTo>
                <a:lnTo>
                  <a:pt x="13642" y="18113"/>
                </a:lnTo>
                <a:cubicBezTo>
                  <a:pt x="13569" y="18113"/>
                  <a:pt x="13505" y="18012"/>
                  <a:pt x="13505" y="17898"/>
                </a:cubicBezTo>
                <a:lnTo>
                  <a:pt x="13505" y="16639"/>
                </a:lnTo>
                <a:cubicBezTo>
                  <a:pt x="13505" y="16520"/>
                  <a:pt x="13569" y="16421"/>
                  <a:pt x="13645" y="16421"/>
                </a:cubicBezTo>
                <a:close/>
                <a:moveTo>
                  <a:pt x="14594" y="16421"/>
                </a:moveTo>
                <a:lnTo>
                  <a:pt x="14609" y="16421"/>
                </a:lnTo>
                <a:lnTo>
                  <a:pt x="14935" y="16421"/>
                </a:lnTo>
                <a:lnTo>
                  <a:pt x="14935" y="17898"/>
                </a:lnTo>
                <a:lnTo>
                  <a:pt x="15074" y="17898"/>
                </a:lnTo>
                <a:lnTo>
                  <a:pt x="15074" y="17490"/>
                </a:lnTo>
                <a:lnTo>
                  <a:pt x="15074" y="17467"/>
                </a:lnTo>
                <a:cubicBezTo>
                  <a:pt x="15076" y="17393"/>
                  <a:pt x="15103" y="17345"/>
                  <a:pt x="15145" y="17345"/>
                </a:cubicBezTo>
                <a:cubicBezTo>
                  <a:pt x="15188" y="17345"/>
                  <a:pt x="15216" y="17393"/>
                  <a:pt x="15216" y="17464"/>
                </a:cubicBezTo>
                <a:lnTo>
                  <a:pt x="15216" y="17488"/>
                </a:lnTo>
                <a:lnTo>
                  <a:pt x="15216" y="17994"/>
                </a:lnTo>
                <a:cubicBezTo>
                  <a:pt x="15216" y="18065"/>
                  <a:pt x="15188" y="18113"/>
                  <a:pt x="15150" y="18113"/>
                </a:cubicBezTo>
                <a:lnTo>
                  <a:pt x="14609" y="18113"/>
                </a:lnTo>
                <a:lnTo>
                  <a:pt x="14594" y="18113"/>
                </a:lnTo>
                <a:cubicBezTo>
                  <a:pt x="14546" y="18113"/>
                  <a:pt x="14515" y="18070"/>
                  <a:pt x="14515" y="18006"/>
                </a:cubicBezTo>
                <a:cubicBezTo>
                  <a:pt x="14515" y="17940"/>
                  <a:pt x="14546" y="17897"/>
                  <a:pt x="14594" y="17898"/>
                </a:cubicBezTo>
                <a:lnTo>
                  <a:pt x="14609" y="17898"/>
                </a:lnTo>
                <a:lnTo>
                  <a:pt x="14794" y="17898"/>
                </a:lnTo>
                <a:lnTo>
                  <a:pt x="14794" y="16639"/>
                </a:lnTo>
                <a:lnTo>
                  <a:pt x="14609" y="16639"/>
                </a:lnTo>
                <a:lnTo>
                  <a:pt x="14594" y="16639"/>
                </a:lnTo>
                <a:cubicBezTo>
                  <a:pt x="14546" y="16637"/>
                  <a:pt x="14515" y="16594"/>
                  <a:pt x="14515" y="16530"/>
                </a:cubicBezTo>
                <a:cubicBezTo>
                  <a:pt x="14515" y="16464"/>
                  <a:pt x="14546" y="16421"/>
                  <a:pt x="14594" y="16421"/>
                </a:cubicBezTo>
                <a:close/>
                <a:moveTo>
                  <a:pt x="16545" y="16421"/>
                </a:moveTo>
                <a:lnTo>
                  <a:pt x="16560" y="16421"/>
                </a:lnTo>
                <a:lnTo>
                  <a:pt x="17025" y="16421"/>
                </a:lnTo>
                <a:cubicBezTo>
                  <a:pt x="17107" y="16421"/>
                  <a:pt x="17168" y="16517"/>
                  <a:pt x="17168" y="16647"/>
                </a:cubicBezTo>
                <a:lnTo>
                  <a:pt x="17168" y="17158"/>
                </a:lnTo>
                <a:cubicBezTo>
                  <a:pt x="17168" y="17285"/>
                  <a:pt x="17107" y="17379"/>
                  <a:pt x="17026" y="17379"/>
                </a:cubicBezTo>
                <a:lnTo>
                  <a:pt x="16609" y="17379"/>
                </a:lnTo>
                <a:lnTo>
                  <a:pt x="16609" y="17898"/>
                </a:lnTo>
                <a:lnTo>
                  <a:pt x="17074" y="17898"/>
                </a:lnTo>
                <a:lnTo>
                  <a:pt x="17087" y="17898"/>
                </a:lnTo>
                <a:cubicBezTo>
                  <a:pt x="17137" y="17898"/>
                  <a:pt x="17168" y="17940"/>
                  <a:pt x="17168" y="18006"/>
                </a:cubicBezTo>
                <a:cubicBezTo>
                  <a:pt x="17168" y="18070"/>
                  <a:pt x="17137" y="18113"/>
                  <a:pt x="17089" y="18113"/>
                </a:cubicBezTo>
                <a:lnTo>
                  <a:pt x="17075" y="18113"/>
                </a:lnTo>
                <a:lnTo>
                  <a:pt x="16466" y="18113"/>
                </a:lnTo>
                <a:lnTo>
                  <a:pt x="16466" y="17379"/>
                </a:lnTo>
                <a:cubicBezTo>
                  <a:pt x="16466" y="17252"/>
                  <a:pt x="16527" y="17158"/>
                  <a:pt x="16609" y="17158"/>
                </a:cubicBezTo>
                <a:lnTo>
                  <a:pt x="17025" y="17158"/>
                </a:lnTo>
                <a:lnTo>
                  <a:pt x="17025" y="16637"/>
                </a:lnTo>
                <a:lnTo>
                  <a:pt x="16560" y="16637"/>
                </a:lnTo>
                <a:lnTo>
                  <a:pt x="16545" y="16637"/>
                </a:lnTo>
                <a:cubicBezTo>
                  <a:pt x="16499" y="16637"/>
                  <a:pt x="16466" y="16594"/>
                  <a:pt x="16466" y="16530"/>
                </a:cubicBezTo>
                <a:cubicBezTo>
                  <a:pt x="16466" y="16464"/>
                  <a:pt x="16497" y="16421"/>
                  <a:pt x="16545" y="16421"/>
                </a:cubicBezTo>
                <a:close/>
                <a:moveTo>
                  <a:pt x="17553" y="16421"/>
                </a:moveTo>
                <a:lnTo>
                  <a:pt x="17568" y="16421"/>
                </a:lnTo>
                <a:lnTo>
                  <a:pt x="18033" y="16421"/>
                </a:lnTo>
                <a:cubicBezTo>
                  <a:pt x="18109" y="16421"/>
                  <a:pt x="18171" y="16506"/>
                  <a:pt x="18171" y="16608"/>
                </a:cubicBezTo>
                <a:lnTo>
                  <a:pt x="18171" y="17080"/>
                </a:lnTo>
                <a:cubicBezTo>
                  <a:pt x="18171" y="17156"/>
                  <a:pt x="18157" y="17211"/>
                  <a:pt x="18121" y="17270"/>
                </a:cubicBezTo>
                <a:cubicBezTo>
                  <a:pt x="18162" y="17341"/>
                  <a:pt x="18175" y="17394"/>
                  <a:pt x="18175" y="17490"/>
                </a:cubicBezTo>
                <a:lnTo>
                  <a:pt x="18175" y="17898"/>
                </a:lnTo>
                <a:cubicBezTo>
                  <a:pt x="18175" y="18020"/>
                  <a:pt x="18114" y="18113"/>
                  <a:pt x="18035" y="18113"/>
                </a:cubicBezTo>
                <a:lnTo>
                  <a:pt x="17570" y="18113"/>
                </a:lnTo>
                <a:lnTo>
                  <a:pt x="17555" y="18113"/>
                </a:lnTo>
                <a:cubicBezTo>
                  <a:pt x="17507" y="18113"/>
                  <a:pt x="17474" y="18070"/>
                  <a:pt x="17474" y="18006"/>
                </a:cubicBezTo>
                <a:cubicBezTo>
                  <a:pt x="17474" y="17940"/>
                  <a:pt x="17507" y="17897"/>
                  <a:pt x="17553" y="17898"/>
                </a:cubicBezTo>
                <a:lnTo>
                  <a:pt x="17568" y="17898"/>
                </a:lnTo>
                <a:lnTo>
                  <a:pt x="18033" y="17898"/>
                </a:lnTo>
                <a:lnTo>
                  <a:pt x="18033" y="17508"/>
                </a:lnTo>
                <a:cubicBezTo>
                  <a:pt x="18035" y="17422"/>
                  <a:pt x="18008" y="17376"/>
                  <a:pt x="17959" y="17376"/>
                </a:cubicBezTo>
                <a:lnTo>
                  <a:pt x="17710" y="17376"/>
                </a:lnTo>
                <a:lnTo>
                  <a:pt x="17695" y="17376"/>
                </a:lnTo>
                <a:cubicBezTo>
                  <a:pt x="17647" y="17376"/>
                  <a:pt x="17616" y="17333"/>
                  <a:pt x="17616" y="17270"/>
                </a:cubicBezTo>
                <a:cubicBezTo>
                  <a:pt x="17616" y="17206"/>
                  <a:pt x="17647" y="17161"/>
                  <a:pt x="17693" y="17161"/>
                </a:cubicBezTo>
                <a:lnTo>
                  <a:pt x="17709" y="17161"/>
                </a:lnTo>
                <a:lnTo>
                  <a:pt x="17959" y="17161"/>
                </a:lnTo>
                <a:cubicBezTo>
                  <a:pt x="18007" y="17161"/>
                  <a:pt x="18031" y="17115"/>
                  <a:pt x="18031" y="17026"/>
                </a:cubicBezTo>
                <a:lnTo>
                  <a:pt x="18031" y="16637"/>
                </a:lnTo>
                <a:lnTo>
                  <a:pt x="17570" y="16637"/>
                </a:lnTo>
                <a:lnTo>
                  <a:pt x="17555" y="16637"/>
                </a:lnTo>
                <a:cubicBezTo>
                  <a:pt x="17507" y="16637"/>
                  <a:pt x="17474" y="16594"/>
                  <a:pt x="17474" y="16530"/>
                </a:cubicBezTo>
                <a:cubicBezTo>
                  <a:pt x="17474" y="16464"/>
                  <a:pt x="17507" y="16421"/>
                  <a:pt x="17553" y="16421"/>
                </a:cubicBezTo>
                <a:close/>
                <a:moveTo>
                  <a:pt x="18629" y="16421"/>
                </a:moveTo>
                <a:cubicBezTo>
                  <a:pt x="18671" y="16421"/>
                  <a:pt x="18698" y="16469"/>
                  <a:pt x="18698" y="16541"/>
                </a:cubicBezTo>
                <a:lnTo>
                  <a:pt x="18698" y="16564"/>
                </a:lnTo>
                <a:lnTo>
                  <a:pt x="18698" y="17342"/>
                </a:lnTo>
                <a:lnTo>
                  <a:pt x="18977" y="17342"/>
                </a:lnTo>
                <a:lnTo>
                  <a:pt x="18977" y="16751"/>
                </a:lnTo>
                <a:lnTo>
                  <a:pt x="18977" y="16727"/>
                </a:lnTo>
                <a:cubicBezTo>
                  <a:pt x="18979" y="16656"/>
                  <a:pt x="19007" y="16608"/>
                  <a:pt x="19050" y="16608"/>
                </a:cubicBezTo>
                <a:cubicBezTo>
                  <a:pt x="19091" y="16608"/>
                  <a:pt x="19119" y="16656"/>
                  <a:pt x="19119" y="16727"/>
                </a:cubicBezTo>
                <a:lnTo>
                  <a:pt x="19119" y="16751"/>
                </a:lnTo>
                <a:lnTo>
                  <a:pt x="19119" y="17342"/>
                </a:lnTo>
                <a:cubicBezTo>
                  <a:pt x="19169" y="17352"/>
                  <a:pt x="19190" y="17385"/>
                  <a:pt x="19190" y="17449"/>
                </a:cubicBezTo>
                <a:cubicBezTo>
                  <a:pt x="19190" y="17504"/>
                  <a:pt x="19159" y="17558"/>
                  <a:pt x="19127" y="17558"/>
                </a:cubicBezTo>
                <a:lnTo>
                  <a:pt x="19121" y="17558"/>
                </a:lnTo>
                <a:lnTo>
                  <a:pt x="19121" y="17968"/>
                </a:lnTo>
                <a:lnTo>
                  <a:pt x="19121" y="17991"/>
                </a:lnTo>
                <a:cubicBezTo>
                  <a:pt x="19119" y="18065"/>
                  <a:pt x="19091" y="18113"/>
                  <a:pt x="19050" y="18113"/>
                </a:cubicBezTo>
                <a:cubicBezTo>
                  <a:pt x="19007" y="18113"/>
                  <a:pt x="18979" y="18065"/>
                  <a:pt x="18979" y="17994"/>
                </a:cubicBezTo>
                <a:lnTo>
                  <a:pt x="18979" y="17970"/>
                </a:lnTo>
                <a:lnTo>
                  <a:pt x="18979" y="17560"/>
                </a:lnTo>
                <a:lnTo>
                  <a:pt x="18558" y="17560"/>
                </a:lnTo>
                <a:lnTo>
                  <a:pt x="18558" y="16569"/>
                </a:lnTo>
                <a:lnTo>
                  <a:pt x="18558" y="16546"/>
                </a:lnTo>
                <a:cubicBezTo>
                  <a:pt x="18558" y="16470"/>
                  <a:pt x="18586" y="16421"/>
                  <a:pt x="18629" y="16421"/>
                </a:cubicBezTo>
                <a:close/>
                <a:moveTo>
                  <a:pt x="7653" y="16424"/>
                </a:moveTo>
                <a:lnTo>
                  <a:pt x="8117" y="16424"/>
                </a:lnTo>
                <a:lnTo>
                  <a:pt x="8132" y="16424"/>
                </a:lnTo>
                <a:cubicBezTo>
                  <a:pt x="8182" y="16421"/>
                  <a:pt x="8213" y="16464"/>
                  <a:pt x="8213" y="16530"/>
                </a:cubicBezTo>
                <a:cubicBezTo>
                  <a:pt x="8213" y="16594"/>
                  <a:pt x="8182" y="16637"/>
                  <a:pt x="8134" y="16637"/>
                </a:cubicBezTo>
                <a:lnTo>
                  <a:pt x="8119" y="16637"/>
                </a:lnTo>
                <a:lnTo>
                  <a:pt x="7796" y="16637"/>
                </a:lnTo>
                <a:lnTo>
                  <a:pt x="7795" y="17163"/>
                </a:lnTo>
                <a:lnTo>
                  <a:pt x="8071" y="17163"/>
                </a:lnTo>
                <a:cubicBezTo>
                  <a:pt x="8153" y="17163"/>
                  <a:pt x="8212" y="17254"/>
                  <a:pt x="8212" y="17376"/>
                </a:cubicBezTo>
                <a:lnTo>
                  <a:pt x="8212" y="17895"/>
                </a:lnTo>
                <a:cubicBezTo>
                  <a:pt x="8212" y="18017"/>
                  <a:pt x="8149" y="18113"/>
                  <a:pt x="8071" y="18113"/>
                </a:cubicBezTo>
                <a:lnTo>
                  <a:pt x="7749" y="18113"/>
                </a:lnTo>
                <a:cubicBezTo>
                  <a:pt x="7726" y="18113"/>
                  <a:pt x="7684" y="18100"/>
                  <a:pt x="7663" y="18084"/>
                </a:cubicBezTo>
                <a:lnTo>
                  <a:pt x="7577" y="18027"/>
                </a:lnTo>
                <a:cubicBezTo>
                  <a:pt x="7529" y="17994"/>
                  <a:pt x="7512" y="17966"/>
                  <a:pt x="7512" y="17913"/>
                </a:cubicBezTo>
                <a:cubicBezTo>
                  <a:pt x="7512" y="17855"/>
                  <a:pt x="7544" y="17807"/>
                  <a:pt x="7580" y="17807"/>
                </a:cubicBezTo>
                <a:cubicBezTo>
                  <a:pt x="7593" y="17807"/>
                  <a:pt x="7606" y="17809"/>
                  <a:pt x="7619" y="17820"/>
                </a:cubicBezTo>
                <a:lnTo>
                  <a:pt x="7634" y="17830"/>
                </a:lnTo>
                <a:lnTo>
                  <a:pt x="7710" y="17882"/>
                </a:lnTo>
                <a:cubicBezTo>
                  <a:pt x="7713" y="17885"/>
                  <a:pt x="7718" y="17887"/>
                  <a:pt x="7724" y="17890"/>
                </a:cubicBezTo>
                <a:cubicBezTo>
                  <a:pt x="7730" y="17892"/>
                  <a:pt x="7732" y="17895"/>
                  <a:pt x="7734" y="17895"/>
                </a:cubicBezTo>
                <a:lnTo>
                  <a:pt x="7752" y="17898"/>
                </a:lnTo>
                <a:lnTo>
                  <a:pt x="7766" y="17898"/>
                </a:lnTo>
                <a:lnTo>
                  <a:pt x="8071" y="17898"/>
                </a:lnTo>
                <a:lnTo>
                  <a:pt x="8071" y="17379"/>
                </a:lnTo>
                <a:lnTo>
                  <a:pt x="7653" y="17379"/>
                </a:lnTo>
                <a:lnTo>
                  <a:pt x="7653" y="16424"/>
                </a:lnTo>
                <a:close/>
                <a:moveTo>
                  <a:pt x="19636" y="16424"/>
                </a:moveTo>
                <a:lnTo>
                  <a:pt x="20100" y="16424"/>
                </a:lnTo>
                <a:lnTo>
                  <a:pt x="20115" y="16424"/>
                </a:lnTo>
                <a:cubicBezTo>
                  <a:pt x="20165" y="16421"/>
                  <a:pt x="20196" y="16464"/>
                  <a:pt x="20196" y="16530"/>
                </a:cubicBezTo>
                <a:cubicBezTo>
                  <a:pt x="20196" y="16594"/>
                  <a:pt x="20165" y="16637"/>
                  <a:pt x="20117" y="16637"/>
                </a:cubicBezTo>
                <a:lnTo>
                  <a:pt x="20102" y="16637"/>
                </a:lnTo>
                <a:lnTo>
                  <a:pt x="19778" y="16637"/>
                </a:lnTo>
                <a:lnTo>
                  <a:pt x="19776" y="17163"/>
                </a:lnTo>
                <a:lnTo>
                  <a:pt x="20053" y="17163"/>
                </a:lnTo>
                <a:cubicBezTo>
                  <a:pt x="20134" y="17163"/>
                  <a:pt x="20195" y="17254"/>
                  <a:pt x="20195" y="17376"/>
                </a:cubicBezTo>
                <a:lnTo>
                  <a:pt x="20195" y="17895"/>
                </a:lnTo>
                <a:cubicBezTo>
                  <a:pt x="20195" y="18017"/>
                  <a:pt x="20131" y="18113"/>
                  <a:pt x="20053" y="18113"/>
                </a:cubicBezTo>
                <a:lnTo>
                  <a:pt x="19732" y="18113"/>
                </a:lnTo>
                <a:cubicBezTo>
                  <a:pt x="19709" y="18113"/>
                  <a:pt x="19667" y="18100"/>
                  <a:pt x="19646" y="18084"/>
                </a:cubicBezTo>
                <a:lnTo>
                  <a:pt x="19560" y="18027"/>
                </a:lnTo>
                <a:cubicBezTo>
                  <a:pt x="19512" y="17994"/>
                  <a:pt x="19494" y="17966"/>
                  <a:pt x="19494" y="17913"/>
                </a:cubicBezTo>
                <a:cubicBezTo>
                  <a:pt x="19494" y="17855"/>
                  <a:pt x="19527" y="17807"/>
                  <a:pt x="19563" y="17807"/>
                </a:cubicBezTo>
                <a:cubicBezTo>
                  <a:pt x="19576" y="17807"/>
                  <a:pt x="19587" y="17809"/>
                  <a:pt x="19600" y="17820"/>
                </a:cubicBezTo>
                <a:lnTo>
                  <a:pt x="19615" y="17830"/>
                </a:lnTo>
                <a:lnTo>
                  <a:pt x="19691" y="17882"/>
                </a:lnTo>
                <a:cubicBezTo>
                  <a:pt x="19695" y="17885"/>
                  <a:pt x="19700" y="17887"/>
                  <a:pt x="19705" y="17890"/>
                </a:cubicBezTo>
                <a:cubicBezTo>
                  <a:pt x="19712" y="17892"/>
                  <a:pt x="19715" y="17895"/>
                  <a:pt x="19717" y="17895"/>
                </a:cubicBezTo>
                <a:lnTo>
                  <a:pt x="19734" y="17898"/>
                </a:lnTo>
                <a:lnTo>
                  <a:pt x="19747" y="17898"/>
                </a:lnTo>
                <a:lnTo>
                  <a:pt x="20053" y="17898"/>
                </a:lnTo>
                <a:lnTo>
                  <a:pt x="20053" y="17379"/>
                </a:lnTo>
                <a:lnTo>
                  <a:pt x="19636" y="17379"/>
                </a:lnTo>
                <a:lnTo>
                  <a:pt x="19636" y="16424"/>
                </a:lnTo>
                <a:close/>
                <a:moveTo>
                  <a:pt x="11767" y="16637"/>
                </a:moveTo>
                <a:lnTo>
                  <a:pt x="11767" y="17161"/>
                </a:lnTo>
                <a:lnTo>
                  <a:pt x="11905" y="17161"/>
                </a:lnTo>
                <a:lnTo>
                  <a:pt x="11905" y="16637"/>
                </a:lnTo>
                <a:lnTo>
                  <a:pt x="11767" y="16637"/>
                </a:lnTo>
                <a:close/>
                <a:moveTo>
                  <a:pt x="1662" y="16639"/>
                </a:moveTo>
                <a:lnTo>
                  <a:pt x="1662" y="17898"/>
                </a:lnTo>
                <a:lnTo>
                  <a:pt x="2082" y="17898"/>
                </a:lnTo>
                <a:lnTo>
                  <a:pt x="2082" y="16639"/>
                </a:lnTo>
                <a:lnTo>
                  <a:pt x="1662" y="16639"/>
                </a:lnTo>
                <a:close/>
                <a:moveTo>
                  <a:pt x="12637" y="16639"/>
                </a:moveTo>
                <a:lnTo>
                  <a:pt x="12637" y="16979"/>
                </a:lnTo>
                <a:lnTo>
                  <a:pt x="13054" y="16979"/>
                </a:lnTo>
                <a:lnTo>
                  <a:pt x="13054" y="16639"/>
                </a:lnTo>
                <a:lnTo>
                  <a:pt x="12637" y="16639"/>
                </a:lnTo>
                <a:close/>
                <a:moveTo>
                  <a:pt x="13645" y="16639"/>
                </a:moveTo>
                <a:lnTo>
                  <a:pt x="13645" y="17898"/>
                </a:lnTo>
                <a:lnTo>
                  <a:pt x="14064" y="17898"/>
                </a:lnTo>
                <a:lnTo>
                  <a:pt x="14064" y="16639"/>
                </a:lnTo>
                <a:lnTo>
                  <a:pt x="13645" y="16639"/>
                </a:lnTo>
                <a:close/>
                <a:moveTo>
                  <a:pt x="11625" y="17379"/>
                </a:moveTo>
                <a:lnTo>
                  <a:pt x="11625" y="17898"/>
                </a:lnTo>
                <a:lnTo>
                  <a:pt x="12046" y="17898"/>
                </a:lnTo>
                <a:lnTo>
                  <a:pt x="12046" y="17379"/>
                </a:lnTo>
                <a:lnTo>
                  <a:pt x="11625" y="17379"/>
                </a:lnTo>
                <a:close/>
                <a:moveTo>
                  <a:pt x="8664" y="17552"/>
                </a:moveTo>
                <a:lnTo>
                  <a:pt x="8664" y="17895"/>
                </a:lnTo>
                <a:lnTo>
                  <a:pt x="9083" y="17895"/>
                </a:lnTo>
                <a:lnTo>
                  <a:pt x="9083" y="17552"/>
                </a:lnTo>
                <a:lnTo>
                  <a:pt x="8664" y="17552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4" name="Camera">
            <a:extLst>
              <a:ext uri="{FF2B5EF4-FFF2-40B4-BE49-F238E27FC236}">
                <a16:creationId xmlns:a16="http://schemas.microsoft.com/office/drawing/2014/main" id="{5BF0AC32-526B-E5FF-2593-16E1FCA09FDF}"/>
              </a:ext>
            </a:extLst>
          </p:cNvPr>
          <p:cNvSpPr/>
          <p:nvPr/>
        </p:nvSpPr>
        <p:spPr>
          <a:xfrm>
            <a:off x="6229649" y="1622708"/>
            <a:ext cx="880608" cy="625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98" y="0"/>
                </a:moveTo>
                <a:cubicBezTo>
                  <a:pt x="7580" y="0"/>
                  <a:pt x="7176" y="305"/>
                  <a:pt x="7000" y="677"/>
                </a:cubicBezTo>
                <a:lnTo>
                  <a:pt x="6586" y="1551"/>
                </a:lnTo>
                <a:cubicBezTo>
                  <a:pt x="6410" y="1924"/>
                  <a:pt x="6006" y="2228"/>
                  <a:pt x="5689" y="2228"/>
                </a:cubicBezTo>
                <a:lnTo>
                  <a:pt x="3765" y="2228"/>
                </a:lnTo>
                <a:lnTo>
                  <a:pt x="3765" y="1931"/>
                </a:lnTo>
                <a:cubicBezTo>
                  <a:pt x="3765" y="1633"/>
                  <a:pt x="3592" y="1390"/>
                  <a:pt x="3380" y="1390"/>
                </a:cubicBezTo>
                <a:lnTo>
                  <a:pt x="1841" y="1390"/>
                </a:lnTo>
                <a:cubicBezTo>
                  <a:pt x="1629" y="1390"/>
                  <a:pt x="1456" y="1633"/>
                  <a:pt x="1456" y="1931"/>
                </a:cubicBezTo>
                <a:lnTo>
                  <a:pt x="1456" y="2228"/>
                </a:lnTo>
                <a:lnTo>
                  <a:pt x="1136" y="2228"/>
                </a:lnTo>
                <a:cubicBezTo>
                  <a:pt x="818" y="2228"/>
                  <a:pt x="434" y="2307"/>
                  <a:pt x="280" y="2404"/>
                </a:cubicBezTo>
                <a:cubicBezTo>
                  <a:pt x="127" y="2502"/>
                  <a:pt x="0" y="3380"/>
                  <a:pt x="0" y="3827"/>
                </a:cubicBezTo>
                <a:lnTo>
                  <a:pt x="0" y="20001"/>
                </a:lnTo>
                <a:cubicBezTo>
                  <a:pt x="0" y="20448"/>
                  <a:pt x="56" y="20992"/>
                  <a:pt x="125" y="21208"/>
                </a:cubicBezTo>
                <a:cubicBezTo>
                  <a:pt x="194" y="21424"/>
                  <a:pt x="818" y="21600"/>
                  <a:pt x="1136" y="21600"/>
                </a:cubicBezTo>
                <a:lnTo>
                  <a:pt x="20464" y="21600"/>
                </a:lnTo>
                <a:cubicBezTo>
                  <a:pt x="20782" y="21600"/>
                  <a:pt x="21166" y="21522"/>
                  <a:pt x="21320" y="21424"/>
                </a:cubicBezTo>
                <a:cubicBezTo>
                  <a:pt x="21473" y="21327"/>
                  <a:pt x="21600" y="20448"/>
                  <a:pt x="21600" y="20001"/>
                </a:cubicBezTo>
                <a:lnTo>
                  <a:pt x="21600" y="3827"/>
                </a:lnTo>
                <a:cubicBezTo>
                  <a:pt x="21600" y="3380"/>
                  <a:pt x="21475" y="2501"/>
                  <a:pt x="21322" y="2404"/>
                </a:cubicBezTo>
                <a:cubicBezTo>
                  <a:pt x="21168" y="2307"/>
                  <a:pt x="20782" y="2228"/>
                  <a:pt x="20464" y="2228"/>
                </a:cubicBezTo>
                <a:lnTo>
                  <a:pt x="15658" y="2228"/>
                </a:lnTo>
                <a:cubicBezTo>
                  <a:pt x="15341" y="2228"/>
                  <a:pt x="14935" y="1924"/>
                  <a:pt x="14759" y="1551"/>
                </a:cubicBezTo>
                <a:lnTo>
                  <a:pt x="14345" y="677"/>
                </a:lnTo>
                <a:cubicBezTo>
                  <a:pt x="14169" y="305"/>
                  <a:pt x="13765" y="0"/>
                  <a:pt x="13448" y="0"/>
                </a:cubicBezTo>
                <a:lnTo>
                  <a:pt x="11303" y="0"/>
                </a:lnTo>
                <a:cubicBezTo>
                  <a:pt x="10985" y="0"/>
                  <a:pt x="10702" y="0"/>
                  <a:pt x="10673" y="0"/>
                </a:cubicBezTo>
                <a:cubicBezTo>
                  <a:pt x="10645" y="0"/>
                  <a:pt x="10362" y="0"/>
                  <a:pt x="10044" y="0"/>
                </a:cubicBezTo>
                <a:lnTo>
                  <a:pt x="7898" y="0"/>
                </a:lnTo>
                <a:close/>
                <a:moveTo>
                  <a:pt x="18530" y="5400"/>
                </a:moveTo>
                <a:cubicBezTo>
                  <a:pt x="18961" y="5400"/>
                  <a:pt x="19310" y="5891"/>
                  <a:pt x="19310" y="6498"/>
                </a:cubicBezTo>
                <a:cubicBezTo>
                  <a:pt x="19310" y="7104"/>
                  <a:pt x="18961" y="7595"/>
                  <a:pt x="18530" y="7595"/>
                </a:cubicBezTo>
                <a:cubicBezTo>
                  <a:pt x="18099" y="7595"/>
                  <a:pt x="17751" y="7104"/>
                  <a:pt x="17751" y="6498"/>
                </a:cubicBezTo>
                <a:cubicBezTo>
                  <a:pt x="17751" y="5891"/>
                  <a:pt x="18099" y="5400"/>
                  <a:pt x="18530" y="5400"/>
                </a:cubicBezTo>
                <a:close/>
                <a:moveTo>
                  <a:pt x="10800" y="5887"/>
                </a:moveTo>
                <a:cubicBezTo>
                  <a:pt x="13210" y="5887"/>
                  <a:pt x="15171" y="8647"/>
                  <a:pt x="15171" y="12040"/>
                </a:cubicBezTo>
                <a:cubicBezTo>
                  <a:pt x="15171" y="15433"/>
                  <a:pt x="13210" y="18193"/>
                  <a:pt x="10800" y="18193"/>
                </a:cubicBezTo>
                <a:cubicBezTo>
                  <a:pt x="8390" y="18193"/>
                  <a:pt x="6429" y="15433"/>
                  <a:pt x="6429" y="12040"/>
                </a:cubicBezTo>
                <a:cubicBezTo>
                  <a:pt x="6429" y="8647"/>
                  <a:pt x="8390" y="5887"/>
                  <a:pt x="10800" y="5887"/>
                </a:cubicBezTo>
                <a:close/>
                <a:moveTo>
                  <a:pt x="10800" y="7514"/>
                </a:moveTo>
                <a:cubicBezTo>
                  <a:pt x="9027" y="7514"/>
                  <a:pt x="7585" y="9544"/>
                  <a:pt x="7585" y="12040"/>
                </a:cubicBezTo>
                <a:cubicBezTo>
                  <a:pt x="7585" y="14536"/>
                  <a:pt x="9027" y="16568"/>
                  <a:pt x="10800" y="16568"/>
                </a:cubicBezTo>
                <a:cubicBezTo>
                  <a:pt x="12573" y="16568"/>
                  <a:pt x="14015" y="14536"/>
                  <a:pt x="14015" y="12040"/>
                </a:cubicBezTo>
                <a:cubicBezTo>
                  <a:pt x="14015" y="9544"/>
                  <a:pt x="12573" y="7514"/>
                  <a:pt x="10800" y="7514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5" name="Setting">
            <a:extLst>
              <a:ext uri="{FF2B5EF4-FFF2-40B4-BE49-F238E27FC236}">
                <a16:creationId xmlns:a16="http://schemas.microsoft.com/office/drawing/2014/main" id="{D4457460-6734-F4BA-8FAD-99B0967911DB}"/>
              </a:ext>
            </a:extLst>
          </p:cNvPr>
          <p:cNvSpPr/>
          <p:nvPr/>
        </p:nvSpPr>
        <p:spPr>
          <a:xfrm>
            <a:off x="8028714" y="1709996"/>
            <a:ext cx="874037" cy="574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18325" y="0"/>
                </a:moveTo>
                <a:cubicBezTo>
                  <a:pt x="18228" y="-4"/>
                  <a:pt x="18110" y="120"/>
                  <a:pt x="18021" y="383"/>
                </a:cubicBezTo>
                <a:cubicBezTo>
                  <a:pt x="17924" y="678"/>
                  <a:pt x="17108" y="2601"/>
                  <a:pt x="17076" y="8927"/>
                </a:cubicBezTo>
                <a:cubicBezTo>
                  <a:pt x="17076" y="9189"/>
                  <a:pt x="17141" y="9436"/>
                  <a:pt x="17265" y="9625"/>
                </a:cubicBezTo>
                <a:lnTo>
                  <a:pt x="17530" y="10028"/>
                </a:lnTo>
                <a:cubicBezTo>
                  <a:pt x="17730" y="10332"/>
                  <a:pt x="17837" y="10743"/>
                  <a:pt x="17832" y="11170"/>
                </a:cubicBezTo>
                <a:lnTo>
                  <a:pt x="17680" y="20633"/>
                </a:lnTo>
                <a:cubicBezTo>
                  <a:pt x="17675" y="20896"/>
                  <a:pt x="17816" y="21111"/>
                  <a:pt x="17989" y="21111"/>
                </a:cubicBezTo>
                <a:lnTo>
                  <a:pt x="18350" y="21111"/>
                </a:lnTo>
                <a:lnTo>
                  <a:pt x="18350" y="21093"/>
                </a:lnTo>
                <a:cubicBezTo>
                  <a:pt x="18523" y="21093"/>
                  <a:pt x="18657" y="20880"/>
                  <a:pt x="18657" y="20626"/>
                </a:cubicBezTo>
                <a:cubicBezTo>
                  <a:pt x="18635" y="17323"/>
                  <a:pt x="18495" y="834"/>
                  <a:pt x="18495" y="383"/>
                </a:cubicBezTo>
                <a:cubicBezTo>
                  <a:pt x="18495" y="136"/>
                  <a:pt x="18421" y="4"/>
                  <a:pt x="18325" y="0"/>
                </a:cubicBezTo>
                <a:close/>
                <a:moveTo>
                  <a:pt x="9391" y="72"/>
                </a:moveTo>
                <a:cubicBezTo>
                  <a:pt x="5481" y="72"/>
                  <a:pt x="2317" y="4894"/>
                  <a:pt x="2317" y="10834"/>
                </a:cubicBezTo>
                <a:cubicBezTo>
                  <a:pt x="2317" y="16774"/>
                  <a:pt x="5487" y="21596"/>
                  <a:pt x="9391" y="21596"/>
                </a:cubicBezTo>
                <a:cubicBezTo>
                  <a:pt x="13301" y="21596"/>
                  <a:pt x="16465" y="16774"/>
                  <a:pt x="16465" y="10834"/>
                </a:cubicBezTo>
                <a:cubicBezTo>
                  <a:pt x="16465" y="4894"/>
                  <a:pt x="13301" y="72"/>
                  <a:pt x="9391" y="72"/>
                </a:cubicBezTo>
                <a:close/>
                <a:moveTo>
                  <a:pt x="763" y="1566"/>
                </a:moveTo>
                <a:cubicBezTo>
                  <a:pt x="730" y="1566"/>
                  <a:pt x="709" y="1599"/>
                  <a:pt x="709" y="1648"/>
                </a:cubicBezTo>
                <a:lnTo>
                  <a:pt x="633" y="5173"/>
                </a:lnTo>
                <a:cubicBezTo>
                  <a:pt x="633" y="5222"/>
                  <a:pt x="606" y="5255"/>
                  <a:pt x="579" y="5255"/>
                </a:cubicBezTo>
                <a:lnTo>
                  <a:pt x="476" y="5255"/>
                </a:lnTo>
                <a:cubicBezTo>
                  <a:pt x="443" y="5255"/>
                  <a:pt x="422" y="5214"/>
                  <a:pt x="422" y="5173"/>
                </a:cubicBezTo>
                <a:lnTo>
                  <a:pt x="449" y="1656"/>
                </a:lnTo>
                <a:cubicBezTo>
                  <a:pt x="449" y="1607"/>
                  <a:pt x="422" y="1574"/>
                  <a:pt x="395" y="1574"/>
                </a:cubicBezTo>
                <a:lnTo>
                  <a:pt x="304" y="1574"/>
                </a:lnTo>
                <a:cubicBezTo>
                  <a:pt x="277" y="1574"/>
                  <a:pt x="250" y="1607"/>
                  <a:pt x="250" y="1648"/>
                </a:cubicBezTo>
                <a:lnTo>
                  <a:pt x="0" y="6791"/>
                </a:lnTo>
                <a:cubicBezTo>
                  <a:pt x="0" y="7053"/>
                  <a:pt x="65" y="7308"/>
                  <a:pt x="189" y="7489"/>
                </a:cubicBezTo>
                <a:lnTo>
                  <a:pt x="454" y="7892"/>
                </a:lnTo>
                <a:cubicBezTo>
                  <a:pt x="654" y="8196"/>
                  <a:pt x="761" y="8607"/>
                  <a:pt x="756" y="9034"/>
                </a:cubicBezTo>
                <a:lnTo>
                  <a:pt x="574" y="20610"/>
                </a:lnTo>
                <a:cubicBezTo>
                  <a:pt x="568" y="20873"/>
                  <a:pt x="720" y="21085"/>
                  <a:pt x="898" y="21085"/>
                </a:cubicBezTo>
                <a:lnTo>
                  <a:pt x="1168" y="21085"/>
                </a:lnTo>
                <a:cubicBezTo>
                  <a:pt x="1351" y="21085"/>
                  <a:pt x="1497" y="20873"/>
                  <a:pt x="1492" y="20610"/>
                </a:cubicBezTo>
                <a:lnTo>
                  <a:pt x="1318" y="9042"/>
                </a:lnTo>
                <a:cubicBezTo>
                  <a:pt x="1313" y="8615"/>
                  <a:pt x="1420" y="8195"/>
                  <a:pt x="1620" y="7900"/>
                </a:cubicBezTo>
                <a:lnTo>
                  <a:pt x="1885" y="7497"/>
                </a:lnTo>
                <a:cubicBezTo>
                  <a:pt x="2009" y="7308"/>
                  <a:pt x="2074" y="7061"/>
                  <a:pt x="2074" y="6798"/>
                </a:cubicBezTo>
                <a:lnTo>
                  <a:pt x="1826" y="1648"/>
                </a:lnTo>
                <a:cubicBezTo>
                  <a:pt x="1826" y="1607"/>
                  <a:pt x="1799" y="1574"/>
                  <a:pt x="1772" y="1574"/>
                </a:cubicBezTo>
                <a:lnTo>
                  <a:pt x="1681" y="1574"/>
                </a:lnTo>
                <a:cubicBezTo>
                  <a:pt x="1648" y="1574"/>
                  <a:pt x="1627" y="1615"/>
                  <a:pt x="1627" y="1656"/>
                </a:cubicBezTo>
                <a:lnTo>
                  <a:pt x="1654" y="5173"/>
                </a:lnTo>
                <a:cubicBezTo>
                  <a:pt x="1654" y="5222"/>
                  <a:pt x="1627" y="5255"/>
                  <a:pt x="1600" y="5255"/>
                </a:cubicBezTo>
                <a:lnTo>
                  <a:pt x="1502" y="5255"/>
                </a:lnTo>
                <a:cubicBezTo>
                  <a:pt x="1469" y="5255"/>
                  <a:pt x="1448" y="5222"/>
                  <a:pt x="1448" y="5173"/>
                </a:cubicBezTo>
                <a:lnTo>
                  <a:pt x="1372" y="1648"/>
                </a:lnTo>
                <a:cubicBezTo>
                  <a:pt x="1372" y="1599"/>
                  <a:pt x="1345" y="1566"/>
                  <a:pt x="1318" y="1566"/>
                </a:cubicBezTo>
                <a:lnTo>
                  <a:pt x="1232" y="1566"/>
                </a:lnTo>
                <a:cubicBezTo>
                  <a:pt x="1199" y="1566"/>
                  <a:pt x="1178" y="1599"/>
                  <a:pt x="1178" y="1648"/>
                </a:cubicBezTo>
                <a:lnTo>
                  <a:pt x="1141" y="5173"/>
                </a:lnTo>
                <a:cubicBezTo>
                  <a:pt x="1141" y="5222"/>
                  <a:pt x="1114" y="5255"/>
                  <a:pt x="1087" y="5255"/>
                </a:cubicBezTo>
                <a:lnTo>
                  <a:pt x="989" y="5255"/>
                </a:lnTo>
                <a:cubicBezTo>
                  <a:pt x="956" y="5255"/>
                  <a:pt x="935" y="5222"/>
                  <a:pt x="935" y="5173"/>
                </a:cubicBezTo>
                <a:lnTo>
                  <a:pt x="898" y="1648"/>
                </a:lnTo>
                <a:cubicBezTo>
                  <a:pt x="898" y="1599"/>
                  <a:pt x="871" y="1566"/>
                  <a:pt x="844" y="1566"/>
                </a:cubicBezTo>
                <a:lnTo>
                  <a:pt x="763" y="1566"/>
                </a:lnTo>
                <a:close/>
                <a:moveTo>
                  <a:pt x="9391" y="2806"/>
                </a:moveTo>
                <a:cubicBezTo>
                  <a:pt x="12307" y="2806"/>
                  <a:pt x="14668" y="6406"/>
                  <a:pt x="14668" y="10834"/>
                </a:cubicBezTo>
                <a:cubicBezTo>
                  <a:pt x="14668" y="15262"/>
                  <a:pt x="12307" y="18859"/>
                  <a:pt x="9391" y="18859"/>
                </a:cubicBezTo>
                <a:cubicBezTo>
                  <a:pt x="6475" y="18859"/>
                  <a:pt x="4116" y="15262"/>
                  <a:pt x="4116" y="10834"/>
                </a:cubicBezTo>
                <a:cubicBezTo>
                  <a:pt x="4116" y="6406"/>
                  <a:pt x="6480" y="2806"/>
                  <a:pt x="9391" y="2806"/>
                </a:cubicBezTo>
                <a:close/>
                <a:moveTo>
                  <a:pt x="9391" y="3291"/>
                </a:moveTo>
                <a:cubicBezTo>
                  <a:pt x="6653" y="3291"/>
                  <a:pt x="4435" y="6669"/>
                  <a:pt x="4435" y="10834"/>
                </a:cubicBezTo>
                <a:cubicBezTo>
                  <a:pt x="4435" y="14999"/>
                  <a:pt x="6653" y="18374"/>
                  <a:pt x="9391" y="18374"/>
                </a:cubicBezTo>
                <a:cubicBezTo>
                  <a:pt x="12129" y="18374"/>
                  <a:pt x="14349" y="14999"/>
                  <a:pt x="14349" y="10834"/>
                </a:cubicBezTo>
                <a:cubicBezTo>
                  <a:pt x="14349" y="6669"/>
                  <a:pt x="12129" y="3291"/>
                  <a:pt x="9391" y="3291"/>
                </a:cubicBezTo>
                <a:close/>
                <a:moveTo>
                  <a:pt x="20365" y="4483"/>
                </a:moveTo>
                <a:cubicBezTo>
                  <a:pt x="19641" y="4483"/>
                  <a:pt x="19128" y="5583"/>
                  <a:pt x="19128" y="6947"/>
                </a:cubicBezTo>
                <a:cubicBezTo>
                  <a:pt x="19128" y="7892"/>
                  <a:pt x="19338" y="9049"/>
                  <a:pt x="19754" y="9674"/>
                </a:cubicBezTo>
                <a:cubicBezTo>
                  <a:pt x="19975" y="10002"/>
                  <a:pt x="20061" y="10447"/>
                  <a:pt x="20056" y="10924"/>
                </a:cubicBezTo>
                <a:lnTo>
                  <a:pt x="19933" y="20626"/>
                </a:lnTo>
                <a:cubicBezTo>
                  <a:pt x="19927" y="20888"/>
                  <a:pt x="20067" y="21103"/>
                  <a:pt x="20240" y="21103"/>
                </a:cubicBezTo>
                <a:lnTo>
                  <a:pt x="20493" y="21103"/>
                </a:lnTo>
                <a:cubicBezTo>
                  <a:pt x="20666" y="21103"/>
                  <a:pt x="20802" y="20888"/>
                  <a:pt x="20802" y="20626"/>
                </a:cubicBezTo>
                <a:lnTo>
                  <a:pt x="20672" y="10916"/>
                </a:lnTo>
                <a:cubicBezTo>
                  <a:pt x="20666" y="10448"/>
                  <a:pt x="20753" y="9994"/>
                  <a:pt x="20974" y="9666"/>
                </a:cubicBezTo>
                <a:cubicBezTo>
                  <a:pt x="21390" y="9050"/>
                  <a:pt x="21600" y="7884"/>
                  <a:pt x="21600" y="6947"/>
                </a:cubicBezTo>
                <a:cubicBezTo>
                  <a:pt x="21600" y="5592"/>
                  <a:pt x="21088" y="4483"/>
                  <a:pt x="20365" y="4483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87505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" y="3429000"/>
            <a:ext cx="2933700" cy="927100"/>
          </a:xfrm>
          <a:prstGeom prst="rect">
            <a:avLst/>
          </a:prstGeom>
        </p:spPr>
      </p:pic>
      <p:pic>
        <p:nvPicPr>
          <p:cNvPr id="2" name="Screen Shot 2019-03-05 at 8.23.52 PM.png" descr="Screen Shot 2019-03-05 at 8.23.52 PM.png">
            <a:extLst>
              <a:ext uri="{FF2B5EF4-FFF2-40B4-BE49-F238E27FC236}">
                <a16:creationId xmlns:a16="http://schemas.microsoft.com/office/drawing/2014/main" id="{81E3B5E8-7774-4A96-E47B-74C84A310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368" y="1782694"/>
            <a:ext cx="5891264" cy="32926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252754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" y="3429000"/>
            <a:ext cx="2933700" cy="927100"/>
          </a:xfrm>
          <a:prstGeom prst="rect">
            <a:avLst/>
          </a:prstGeom>
        </p:spPr>
      </p:pic>
      <p:sp>
        <p:nvSpPr>
          <p:cNvPr id="2" name="Headphones">
            <a:extLst>
              <a:ext uri="{FF2B5EF4-FFF2-40B4-BE49-F238E27FC236}">
                <a16:creationId xmlns:a16="http://schemas.microsoft.com/office/drawing/2014/main" id="{820857B0-0FD9-8CE9-4000-10130994E655}"/>
              </a:ext>
            </a:extLst>
          </p:cNvPr>
          <p:cNvSpPr/>
          <p:nvPr/>
        </p:nvSpPr>
        <p:spPr>
          <a:xfrm>
            <a:off x="5745865" y="514460"/>
            <a:ext cx="700269" cy="7420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532" extrusionOk="0">
                <a:moveTo>
                  <a:pt x="10761" y="0"/>
                </a:moveTo>
                <a:cubicBezTo>
                  <a:pt x="4815" y="14"/>
                  <a:pt x="0" y="4562"/>
                  <a:pt x="0" y="10172"/>
                </a:cubicBezTo>
                <a:cubicBezTo>
                  <a:pt x="0" y="10172"/>
                  <a:pt x="-27" y="14369"/>
                  <a:pt x="617" y="15259"/>
                </a:cubicBezTo>
                <a:cubicBezTo>
                  <a:pt x="1057" y="15867"/>
                  <a:pt x="1522" y="16227"/>
                  <a:pt x="1773" y="16394"/>
                </a:cubicBezTo>
                <a:lnTo>
                  <a:pt x="1728" y="16763"/>
                </a:lnTo>
                <a:cubicBezTo>
                  <a:pt x="1697" y="17023"/>
                  <a:pt x="1763" y="17285"/>
                  <a:pt x="1917" y="17503"/>
                </a:cubicBezTo>
                <a:lnTo>
                  <a:pt x="4175" y="20687"/>
                </a:lnTo>
                <a:cubicBezTo>
                  <a:pt x="4449" y="21073"/>
                  <a:pt x="4948" y="21256"/>
                  <a:pt x="5426" y="21146"/>
                </a:cubicBezTo>
                <a:lnTo>
                  <a:pt x="5686" y="21088"/>
                </a:lnTo>
                <a:cubicBezTo>
                  <a:pt x="5872" y="21417"/>
                  <a:pt x="6277" y="21600"/>
                  <a:pt x="6680" y="21508"/>
                </a:cubicBezTo>
                <a:lnTo>
                  <a:pt x="7777" y="21257"/>
                </a:lnTo>
                <a:cubicBezTo>
                  <a:pt x="8254" y="21149"/>
                  <a:pt x="8547" y="20695"/>
                  <a:pt x="8431" y="20245"/>
                </a:cubicBezTo>
                <a:lnTo>
                  <a:pt x="6191" y="11511"/>
                </a:lnTo>
                <a:cubicBezTo>
                  <a:pt x="6075" y="11061"/>
                  <a:pt x="5594" y="10785"/>
                  <a:pt x="5117" y="10894"/>
                </a:cubicBezTo>
                <a:lnTo>
                  <a:pt x="4020" y="11144"/>
                </a:lnTo>
                <a:cubicBezTo>
                  <a:pt x="3618" y="11236"/>
                  <a:pt x="3347" y="11572"/>
                  <a:pt x="3341" y="11945"/>
                </a:cubicBezTo>
                <a:lnTo>
                  <a:pt x="3080" y="12006"/>
                </a:lnTo>
                <a:cubicBezTo>
                  <a:pt x="2604" y="12115"/>
                  <a:pt x="2250" y="12493"/>
                  <a:pt x="2194" y="12953"/>
                </a:cubicBezTo>
                <a:lnTo>
                  <a:pt x="1999" y="14546"/>
                </a:lnTo>
                <a:cubicBezTo>
                  <a:pt x="1704" y="14355"/>
                  <a:pt x="1419" y="13987"/>
                  <a:pt x="1338" y="13531"/>
                </a:cubicBezTo>
                <a:cubicBezTo>
                  <a:pt x="1093" y="12161"/>
                  <a:pt x="1124" y="10179"/>
                  <a:pt x="1124" y="10179"/>
                </a:cubicBezTo>
                <a:cubicBezTo>
                  <a:pt x="1124" y="8464"/>
                  <a:pt x="1625" y="6859"/>
                  <a:pt x="2499" y="5489"/>
                </a:cubicBezTo>
                <a:cubicBezTo>
                  <a:pt x="2894" y="5535"/>
                  <a:pt x="3610" y="5477"/>
                  <a:pt x="4379" y="4724"/>
                </a:cubicBezTo>
                <a:cubicBezTo>
                  <a:pt x="5540" y="3586"/>
                  <a:pt x="7780" y="2347"/>
                  <a:pt x="10805" y="2347"/>
                </a:cubicBezTo>
                <a:cubicBezTo>
                  <a:pt x="13887" y="2347"/>
                  <a:pt x="16056" y="3586"/>
                  <a:pt x="17217" y="4724"/>
                </a:cubicBezTo>
                <a:cubicBezTo>
                  <a:pt x="17964" y="5455"/>
                  <a:pt x="18654" y="5531"/>
                  <a:pt x="19051" y="5492"/>
                </a:cubicBezTo>
                <a:cubicBezTo>
                  <a:pt x="19923" y="6862"/>
                  <a:pt x="20424" y="8465"/>
                  <a:pt x="20424" y="10179"/>
                </a:cubicBezTo>
                <a:cubicBezTo>
                  <a:pt x="20424" y="10179"/>
                  <a:pt x="20455" y="12161"/>
                  <a:pt x="20210" y="13531"/>
                </a:cubicBezTo>
                <a:cubicBezTo>
                  <a:pt x="20129" y="13987"/>
                  <a:pt x="19844" y="14355"/>
                  <a:pt x="19548" y="14546"/>
                </a:cubicBezTo>
                <a:lnTo>
                  <a:pt x="19354" y="12953"/>
                </a:lnTo>
                <a:cubicBezTo>
                  <a:pt x="19298" y="12493"/>
                  <a:pt x="18944" y="12115"/>
                  <a:pt x="18468" y="12006"/>
                </a:cubicBezTo>
                <a:lnTo>
                  <a:pt x="18205" y="11945"/>
                </a:lnTo>
                <a:cubicBezTo>
                  <a:pt x="18199" y="11572"/>
                  <a:pt x="17930" y="11236"/>
                  <a:pt x="17528" y="11144"/>
                </a:cubicBezTo>
                <a:lnTo>
                  <a:pt x="16429" y="10894"/>
                </a:lnTo>
                <a:cubicBezTo>
                  <a:pt x="15952" y="10785"/>
                  <a:pt x="15472" y="11061"/>
                  <a:pt x="15357" y="11511"/>
                </a:cubicBezTo>
                <a:lnTo>
                  <a:pt x="13115" y="20245"/>
                </a:lnTo>
                <a:cubicBezTo>
                  <a:pt x="12999" y="20695"/>
                  <a:pt x="13294" y="21149"/>
                  <a:pt x="13771" y="21257"/>
                </a:cubicBezTo>
                <a:lnTo>
                  <a:pt x="14868" y="21508"/>
                </a:lnTo>
                <a:cubicBezTo>
                  <a:pt x="15271" y="21600"/>
                  <a:pt x="15674" y="21417"/>
                  <a:pt x="15860" y="21088"/>
                </a:cubicBezTo>
                <a:lnTo>
                  <a:pt x="16122" y="21146"/>
                </a:lnTo>
                <a:cubicBezTo>
                  <a:pt x="16600" y="21256"/>
                  <a:pt x="17099" y="21073"/>
                  <a:pt x="17372" y="20687"/>
                </a:cubicBezTo>
                <a:lnTo>
                  <a:pt x="19629" y="17503"/>
                </a:lnTo>
                <a:cubicBezTo>
                  <a:pt x="19783" y="17285"/>
                  <a:pt x="19851" y="17023"/>
                  <a:pt x="19819" y="16763"/>
                </a:cubicBezTo>
                <a:lnTo>
                  <a:pt x="19773" y="16394"/>
                </a:lnTo>
                <a:cubicBezTo>
                  <a:pt x="20024" y="16227"/>
                  <a:pt x="20489" y="15867"/>
                  <a:pt x="20929" y="15259"/>
                </a:cubicBezTo>
                <a:cubicBezTo>
                  <a:pt x="21573" y="14369"/>
                  <a:pt x="21546" y="10172"/>
                  <a:pt x="21546" y="10172"/>
                </a:cubicBezTo>
                <a:cubicBezTo>
                  <a:pt x="21546" y="4562"/>
                  <a:pt x="16731" y="13"/>
                  <a:pt x="10785" y="0"/>
                </a:cubicBezTo>
                <a:cubicBezTo>
                  <a:pt x="10781" y="0"/>
                  <a:pt x="10777" y="0"/>
                  <a:pt x="10773" y="0"/>
                </a:cubicBezTo>
                <a:cubicBezTo>
                  <a:pt x="10769" y="0"/>
                  <a:pt x="10765" y="0"/>
                  <a:pt x="10761" y="0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" name="T-Shirt">
            <a:extLst>
              <a:ext uri="{FF2B5EF4-FFF2-40B4-BE49-F238E27FC236}">
                <a16:creationId xmlns:a16="http://schemas.microsoft.com/office/drawing/2014/main" id="{7CF6D3CF-6687-B51B-264B-DD074F16E90B}"/>
              </a:ext>
            </a:extLst>
          </p:cNvPr>
          <p:cNvSpPr/>
          <p:nvPr/>
        </p:nvSpPr>
        <p:spPr>
          <a:xfrm>
            <a:off x="2394379" y="516650"/>
            <a:ext cx="869395" cy="739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810" y="0"/>
                </a:moveTo>
                <a:cubicBezTo>
                  <a:pt x="8848" y="248"/>
                  <a:pt x="9130" y="1867"/>
                  <a:pt x="10801" y="1867"/>
                </a:cubicBezTo>
                <a:cubicBezTo>
                  <a:pt x="12488" y="1867"/>
                  <a:pt x="12769" y="235"/>
                  <a:pt x="12802" y="0"/>
                </a:cubicBezTo>
                <a:cubicBezTo>
                  <a:pt x="12753" y="6"/>
                  <a:pt x="12709" y="37"/>
                  <a:pt x="12682" y="50"/>
                </a:cubicBezTo>
                <a:cubicBezTo>
                  <a:pt x="11681" y="666"/>
                  <a:pt x="9914" y="666"/>
                  <a:pt x="8913" y="50"/>
                </a:cubicBezTo>
                <a:cubicBezTo>
                  <a:pt x="8891" y="37"/>
                  <a:pt x="8853" y="13"/>
                  <a:pt x="8810" y="0"/>
                </a:cubicBezTo>
                <a:close/>
                <a:moveTo>
                  <a:pt x="8496" y="81"/>
                </a:moveTo>
                <a:cubicBezTo>
                  <a:pt x="7079" y="564"/>
                  <a:pt x="5219" y="1270"/>
                  <a:pt x="4370" y="1575"/>
                </a:cubicBezTo>
                <a:cubicBezTo>
                  <a:pt x="3905" y="1740"/>
                  <a:pt x="3829" y="1816"/>
                  <a:pt x="3628" y="1962"/>
                </a:cubicBezTo>
                <a:cubicBezTo>
                  <a:pt x="3423" y="2115"/>
                  <a:pt x="3078" y="2606"/>
                  <a:pt x="3078" y="2606"/>
                </a:cubicBezTo>
                <a:lnTo>
                  <a:pt x="0" y="7422"/>
                </a:lnTo>
                <a:lnTo>
                  <a:pt x="3040" y="10466"/>
                </a:lnTo>
                <a:cubicBezTo>
                  <a:pt x="3040" y="10466"/>
                  <a:pt x="5014" y="8382"/>
                  <a:pt x="5051" y="8369"/>
                </a:cubicBezTo>
                <a:cubicBezTo>
                  <a:pt x="5051" y="8547"/>
                  <a:pt x="5051" y="21600"/>
                  <a:pt x="5051" y="21600"/>
                </a:cubicBezTo>
                <a:lnTo>
                  <a:pt x="16549" y="21600"/>
                </a:lnTo>
                <a:cubicBezTo>
                  <a:pt x="16549" y="21600"/>
                  <a:pt x="16549" y="8547"/>
                  <a:pt x="16549" y="8369"/>
                </a:cubicBezTo>
                <a:cubicBezTo>
                  <a:pt x="16586" y="8382"/>
                  <a:pt x="18561" y="10466"/>
                  <a:pt x="18561" y="10466"/>
                </a:cubicBezTo>
                <a:lnTo>
                  <a:pt x="21600" y="7422"/>
                </a:lnTo>
                <a:lnTo>
                  <a:pt x="18522" y="2606"/>
                </a:lnTo>
                <a:cubicBezTo>
                  <a:pt x="18522" y="2606"/>
                  <a:pt x="18177" y="2115"/>
                  <a:pt x="17972" y="1962"/>
                </a:cubicBezTo>
                <a:cubicBezTo>
                  <a:pt x="17771" y="1816"/>
                  <a:pt x="17695" y="1740"/>
                  <a:pt x="17230" y="1575"/>
                </a:cubicBezTo>
                <a:cubicBezTo>
                  <a:pt x="16386" y="1270"/>
                  <a:pt x="14531" y="570"/>
                  <a:pt x="13114" y="87"/>
                </a:cubicBezTo>
                <a:cubicBezTo>
                  <a:pt x="13050" y="462"/>
                  <a:pt x="12650" y="2242"/>
                  <a:pt x="10801" y="2242"/>
                </a:cubicBezTo>
                <a:cubicBezTo>
                  <a:pt x="8946" y="2242"/>
                  <a:pt x="8555" y="450"/>
                  <a:pt x="8496" y="81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" name="Compact Car">
            <a:extLst>
              <a:ext uri="{FF2B5EF4-FFF2-40B4-BE49-F238E27FC236}">
                <a16:creationId xmlns:a16="http://schemas.microsoft.com/office/drawing/2014/main" id="{320982AE-7D40-558A-6E7D-D05B5BDBA5CD}"/>
              </a:ext>
            </a:extLst>
          </p:cNvPr>
          <p:cNvSpPr/>
          <p:nvPr/>
        </p:nvSpPr>
        <p:spPr>
          <a:xfrm>
            <a:off x="3980265" y="660650"/>
            <a:ext cx="1051588" cy="449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88" h="21600" extrusionOk="0">
                <a:moveTo>
                  <a:pt x="4097" y="0"/>
                </a:moveTo>
                <a:cubicBezTo>
                  <a:pt x="3843" y="0"/>
                  <a:pt x="3599" y="241"/>
                  <a:pt x="3415" y="682"/>
                </a:cubicBezTo>
                <a:cubicBezTo>
                  <a:pt x="2324" y="3293"/>
                  <a:pt x="-1335" y="12764"/>
                  <a:pt x="512" y="18236"/>
                </a:cubicBezTo>
                <a:lnTo>
                  <a:pt x="1356" y="18236"/>
                </a:lnTo>
                <a:cubicBezTo>
                  <a:pt x="1327" y="17880"/>
                  <a:pt x="1312" y="17509"/>
                  <a:pt x="1312" y="17131"/>
                </a:cubicBezTo>
                <a:cubicBezTo>
                  <a:pt x="1312" y="14122"/>
                  <a:pt x="2276" y="11687"/>
                  <a:pt x="3466" y="11687"/>
                </a:cubicBezTo>
                <a:cubicBezTo>
                  <a:pt x="4657" y="11687"/>
                  <a:pt x="5622" y="14122"/>
                  <a:pt x="5622" y="17131"/>
                </a:cubicBezTo>
                <a:cubicBezTo>
                  <a:pt x="5622" y="17509"/>
                  <a:pt x="5607" y="17880"/>
                  <a:pt x="5578" y="18236"/>
                </a:cubicBezTo>
                <a:lnTo>
                  <a:pt x="14299" y="18236"/>
                </a:lnTo>
                <a:cubicBezTo>
                  <a:pt x="14270" y="17880"/>
                  <a:pt x="14254" y="17509"/>
                  <a:pt x="14254" y="17131"/>
                </a:cubicBezTo>
                <a:cubicBezTo>
                  <a:pt x="14254" y="14122"/>
                  <a:pt x="15220" y="11687"/>
                  <a:pt x="16410" y="11687"/>
                </a:cubicBezTo>
                <a:cubicBezTo>
                  <a:pt x="17601" y="11687"/>
                  <a:pt x="18566" y="14122"/>
                  <a:pt x="18566" y="17131"/>
                </a:cubicBezTo>
                <a:cubicBezTo>
                  <a:pt x="18566" y="17509"/>
                  <a:pt x="18551" y="17880"/>
                  <a:pt x="18522" y="18236"/>
                </a:cubicBezTo>
                <a:lnTo>
                  <a:pt x="19962" y="18236"/>
                </a:lnTo>
                <a:cubicBezTo>
                  <a:pt x="19962" y="18236"/>
                  <a:pt x="20265" y="10900"/>
                  <a:pt x="18757" y="9584"/>
                </a:cubicBezTo>
                <a:cubicBezTo>
                  <a:pt x="17248" y="8268"/>
                  <a:pt x="15499" y="7049"/>
                  <a:pt x="15499" y="7049"/>
                </a:cubicBezTo>
                <a:cubicBezTo>
                  <a:pt x="15499" y="7049"/>
                  <a:pt x="12380" y="0"/>
                  <a:pt x="9528" y="0"/>
                </a:cubicBezTo>
                <a:lnTo>
                  <a:pt x="4097" y="0"/>
                </a:lnTo>
                <a:close/>
                <a:moveTo>
                  <a:pt x="4878" y="1858"/>
                </a:moveTo>
                <a:lnTo>
                  <a:pt x="6327" y="1858"/>
                </a:lnTo>
                <a:lnTo>
                  <a:pt x="5978" y="7075"/>
                </a:lnTo>
                <a:lnTo>
                  <a:pt x="3470" y="7075"/>
                </a:lnTo>
                <a:cubicBezTo>
                  <a:pt x="3315" y="7075"/>
                  <a:pt x="3228" y="6631"/>
                  <a:pt x="3320" y="6318"/>
                </a:cubicBezTo>
                <a:lnTo>
                  <a:pt x="4483" y="2361"/>
                </a:lnTo>
                <a:cubicBezTo>
                  <a:pt x="4576" y="2045"/>
                  <a:pt x="4722" y="1858"/>
                  <a:pt x="4878" y="1858"/>
                </a:cubicBezTo>
                <a:close/>
                <a:moveTo>
                  <a:pt x="7387" y="1858"/>
                </a:moveTo>
                <a:lnTo>
                  <a:pt x="9405" y="1858"/>
                </a:lnTo>
                <a:cubicBezTo>
                  <a:pt x="11385" y="1858"/>
                  <a:pt x="13886" y="7075"/>
                  <a:pt x="13886" y="7075"/>
                </a:cubicBezTo>
                <a:lnTo>
                  <a:pt x="7038" y="7075"/>
                </a:lnTo>
                <a:lnTo>
                  <a:pt x="7387" y="1858"/>
                </a:lnTo>
                <a:close/>
                <a:moveTo>
                  <a:pt x="3466" y="12667"/>
                </a:moveTo>
                <a:cubicBezTo>
                  <a:pt x="2490" y="12667"/>
                  <a:pt x="1700" y="14665"/>
                  <a:pt x="1700" y="17131"/>
                </a:cubicBezTo>
                <a:cubicBezTo>
                  <a:pt x="1700" y="19597"/>
                  <a:pt x="2490" y="21600"/>
                  <a:pt x="3466" y="21600"/>
                </a:cubicBezTo>
                <a:cubicBezTo>
                  <a:pt x="4442" y="21600"/>
                  <a:pt x="5233" y="19597"/>
                  <a:pt x="5233" y="17131"/>
                </a:cubicBezTo>
                <a:cubicBezTo>
                  <a:pt x="5233" y="14665"/>
                  <a:pt x="4442" y="12667"/>
                  <a:pt x="3466" y="12667"/>
                </a:cubicBezTo>
                <a:close/>
                <a:moveTo>
                  <a:pt x="16410" y="12667"/>
                </a:moveTo>
                <a:cubicBezTo>
                  <a:pt x="15435" y="12667"/>
                  <a:pt x="14644" y="14665"/>
                  <a:pt x="14644" y="17131"/>
                </a:cubicBezTo>
                <a:cubicBezTo>
                  <a:pt x="14644" y="19597"/>
                  <a:pt x="15435" y="21600"/>
                  <a:pt x="16410" y="21600"/>
                </a:cubicBezTo>
                <a:cubicBezTo>
                  <a:pt x="17386" y="21600"/>
                  <a:pt x="18177" y="19597"/>
                  <a:pt x="18177" y="17131"/>
                </a:cubicBezTo>
                <a:cubicBezTo>
                  <a:pt x="18177" y="14665"/>
                  <a:pt x="17386" y="12667"/>
                  <a:pt x="16410" y="12667"/>
                </a:cubicBezTo>
                <a:close/>
                <a:moveTo>
                  <a:pt x="3466" y="15033"/>
                </a:moveTo>
                <a:cubicBezTo>
                  <a:pt x="3925" y="15033"/>
                  <a:pt x="4297" y="15973"/>
                  <a:pt x="4297" y="17131"/>
                </a:cubicBezTo>
                <a:cubicBezTo>
                  <a:pt x="4297" y="18290"/>
                  <a:pt x="3925" y="19230"/>
                  <a:pt x="3466" y="19230"/>
                </a:cubicBezTo>
                <a:cubicBezTo>
                  <a:pt x="3008" y="19230"/>
                  <a:pt x="2636" y="18290"/>
                  <a:pt x="2636" y="17131"/>
                </a:cubicBezTo>
                <a:cubicBezTo>
                  <a:pt x="2636" y="15973"/>
                  <a:pt x="3008" y="15033"/>
                  <a:pt x="3466" y="15033"/>
                </a:cubicBezTo>
                <a:close/>
                <a:moveTo>
                  <a:pt x="16410" y="15033"/>
                </a:moveTo>
                <a:cubicBezTo>
                  <a:pt x="16869" y="15033"/>
                  <a:pt x="17241" y="15973"/>
                  <a:pt x="17241" y="17131"/>
                </a:cubicBezTo>
                <a:cubicBezTo>
                  <a:pt x="17241" y="18290"/>
                  <a:pt x="16869" y="19230"/>
                  <a:pt x="16410" y="19230"/>
                </a:cubicBezTo>
                <a:cubicBezTo>
                  <a:pt x="15952" y="19230"/>
                  <a:pt x="15580" y="18290"/>
                  <a:pt x="15580" y="17131"/>
                </a:cubicBezTo>
                <a:cubicBezTo>
                  <a:pt x="15580" y="15973"/>
                  <a:pt x="15952" y="15033"/>
                  <a:pt x="16410" y="15033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" name="Stethoscope">
            <a:extLst>
              <a:ext uri="{FF2B5EF4-FFF2-40B4-BE49-F238E27FC236}">
                <a16:creationId xmlns:a16="http://schemas.microsoft.com/office/drawing/2014/main" id="{B4AD3353-0692-71AE-3F5A-97019D603472}"/>
              </a:ext>
            </a:extLst>
          </p:cNvPr>
          <p:cNvSpPr/>
          <p:nvPr/>
        </p:nvSpPr>
        <p:spPr>
          <a:xfrm>
            <a:off x="7160102" y="529009"/>
            <a:ext cx="700271" cy="712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extrusionOk="0">
                <a:moveTo>
                  <a:pt x="4660" y="0"/>
                </a:moveTo>
                <a:cubicBezTo>
                  <a:pt x="4486" y="0"/>
                  <a:pt x="4333" y="77"/>
                  <a:pt x="4229" y="199"/>
                </a:cubicBezTo>
                <a:lnTo>
                  <a:pt x="3737" y="123"/>
                </a:lnTo>
                <a:cubicBezTo>
                  <a:pt x="3611" y="103"/>
                  <a:pt x="3497" y="199"/>
                  <a:pt x="3497" y="325"/>
                </a:cubicBezTo>
                <a:lnTo>
                  <a:pt x="3497" y="356"/>
                </a:lnTo>
                <a:lnTo>
                  <a:pt x="3192" y="356"/>
                </a:lnTo>
                <a:cubicBezTo>
                  <a:pt x="2222" y="356"/>
                  <a:pt x="1316" y="783"/>
                  <a:pt x="707" y="1529"/>
                </a:cubicBezTo>
                <a:cubicBezTo>
                  <a:pt x="99" y="2274"/>
                  <a:pt x="-132" y="3240"/>
                  <a:pt x="73" y="4176"/>
                </a:cubicBezTo>
                <a:lnTo>
                  <a:pt x="1323" y="9889"/>
                </a:lnTo>
                <a:cubicBezTo>
                  <a:pt x="1244" y="9911"/>
                  <a:pt x="1177" y="9959"/>
                  <a:pt x="1132" y="10027"/>
                </a:cubicBezTo>
                <a:cubicBezTo>
                  <a:pt x="1084" y="10102"/>
                  <a:pt x="1067" y="10189"/>
                  <a:pt x="1086" y="10275"/>
                </a:cubicBezTo>
                <a:lnTo>
                  <a:pt x="1696" y="13068"/>
                </a:lnTo>
                <a:cubicBezTo>
                  <a:pt x="2020" y="14547"/>
                  <a:pt x="3366" y="15619"/>
                  <a:pt x="4897" y="15619"/>
                </a:cubicBezTo>
                <a:lnTo>
                  <a:pt x="5236" y="15619"/>
                </a:lnTo>
                <a:lnTo>
                  <a:pt x="5236" y="18509"/>
                </a:lnTo>
                <a:cubicBezTo>
                  <a:pt x="5236" y="20214"/>
                  <a:pt x="6701" y="21600"/>
                  <a:pt x="8502" y="21600"/>
                </a:cubicBezTo>
                <a:cubicBezTo>
                  <a:pt x="9813" y="21600"/>
                  <a:pt x="10992" y="20863"/>
                  <a:pt x="11506" y="19721"/>
                </a:cubicBezTo>
                <a:lnTo>
                  <a:pt x="11522" y="19689"/>
                </a:lnTo>
                <a:lnTo>
                  <a:pt x="14654" y="8875"/>
                </a:lnTo>
                <a:cubicBezTo>
                  <a:pt x="14936" y="8011"/>
                  <a:pt x="15813" y="7407"/>
                  <a:pt x="16787" y="7407"/>
                </a:cubicBezTo>
                <a:cubicBezTo>
                  <a:pt x="18016" y="7407"/>
                  <a:pt x="19016" y="8335"/>
                  <a:pt x="19016" y="9475"/>
                </a:cubicBezTo>
                <a:lnTo>
                  <a:pt x="19016" y="12151"/>
                </a:lnTo>
                <a:cubicBezTo>
                  <a:pt x="18200" y="12375"/>
                  <a:pt x="17601" y="13113"/>
                  <a:pt x="17601" y="13991"/>
                </a:cubicBezTo>
                <a:cubicBezTo>
                  <a:pt x="17601" y="15047"/>
                  <a:pt x="18466" y="15902"/>
                  <a:pt x="19534" y="15902"/>
                </a:cubicBezTo>
                <a:cubicBezTo>
                  <a:pt x="20602" y="15902"/>
                  <a:pt x="21468" y="15047"/>
                  <a:pt x="21468" y="13991"/>
                </a:cubicBezTo>
                <a:cubicBezTo>
                  <a:pt x="21468" y="13113"/>
                  <a:pt x="20869" y="12375"/>
                  <a:pt x="20053" y="12151"/>
                </a:cubicBezTo>
                <a:lnTo>
                  <a:pt x="20053" y="9475"/>
                </a:lnTo>
                <a:cubicBezTo>
                  <a:pt x="20053" y="7770"/>
                  <a:pt x="18588" y="6382"/>
                  <a:pt x="16787" y="6382"/>
                </a:cubicBezTo>
                <a:cubicBezTo>
                  <a:pt x="15341" y="6382"/>
                  <a:pt x="14085" y="7261"/>
                  <a:pt x="13663" y="8570"/>
                </a:cubicBezTo>
                <a:lnTo>
                  <a:pt x="10545" y="19335"/>
                </a:lnTo>
                <a:cubicBezTo>
                  <a:pt x="10189" y="20090"/>
                  <a:pt x="9392" y="20575"/>
                  <a:pt x="8502" y="20575"/>
                </a:cubicBezTo>
                <a:cubicBezTo>
                  <a:pt x="7273" y="20575"/>
                  <a:pt x="6273" y="19649"/>
                  <a:pt x="6273" y="18509"/>
                </a:cubicBezTo>
                <a:lnTo>
                  <a:pt x="6273" y="15619"/>
                </a:lnTo>
                <a:lnTo>
                  <a:pt x="6612" y="15619"/>
                </a:lnTo>
                <a:cubicBezTo>
                  <a:pt x="8143" y="15619"/>
                  <a:pt x="9489" y="14547"/>
                  <a:pt x="9813" y="13068"/>
                </a:cubicBezTo>
                <a:lnTo>
                  <a:pt x="10423" y="10275"/>
                </a:lnTo>
                <a:cubicBezTo>
                  <a:pt x="10442" y="10189"/>
                  <a:pt x="10426" y="10102"/>
                  <a:pt x="10377" y="10027"/>
                </a:cubicBezTo>
                <a:cubicBezTo>
                  <a:pt x="10333" y="9959"/>
                  <a:pt x="10265" y="9911"/>
                  <a:pt x="10186" y="9889"/>
                </a:cubicBezTo>
                <a:lnTo>
                  <a:pt x="11438" y="4176"/>
                </a:lnTo>
                <a:cubicBezTo>
                  <a:pt x="11643" y="3240"/>
                  <a:pt x="11411" y="2274"/>
                  <a:pt x="10802" y="1529"/>
                </a:cubicBezTo>
                <a:cubicBezTo>
                  <a:pt x="10193" y="783"/>
                  <a:pt x="9287" y="356"/>
                  <a:pt x="8318" y="356"/>
                </a:cubicBezTo>
                <a:lnTo>
                  <a:pt x="8014" y="356"/>
                </a:lnTo>
                <a:lnTo>
                  <a:pt x="8014" y="325"/>
                </a:lnTo>
                <a:cubicBezTo>
                  <a:pt x="8014" y="199"/>
                  <a:pt x="7898" y="103"/>
                  <a:pt x="7772" y="123"/>
                </a:cubicBezTo>
                <a:lnTo>
                  <a:pt x="7281" y="199"/>
                </a:lnTo>
                <a:cubicBezTo>
                  <a:pt x="7177" y="77"/>
                  <a:pt x="7025" y="0"/>
                  <a:pt x="6851" y="0"/>
                </a:cubicBezTo>
                <a:cubicBezTo>
                  <a:pt x="6382" y="0"/>
                  <a:pt x="6382" y="1121"/>
                  <a:pt x="6851" y="1121"/>
                </a:cubicBezTo>
                <a:cubicBezTo>
                  <a:pt x="7025" y="1121"/>
                  <a:pt x="7177" y="1042"/>
                  <a:pt x="7281" y="920"/>
                </a:cubicBezTo>
                <a:lnTo>
                  <a:pt x="7772" y="998"/>
                </a:lnTo>
                <a:cubicBezTo>
                  <a:pt x="7898" y="1018"/>
                  <a:pt x="8014" y="920"/>
                  <a:pt x="8014" y="794"/>
                </a:cubicBezTo>
                <a:lnTo>
                  <a:pt x="8014" y="765"/>
                </a:lnTo>
                <a:lnTo>
                  <a:pt x="8318" y="765"/>
                </a:lnTo>
                <a:cubicBezTo>
                  <a:pt x="9161" y="765"/>
                  <a:pt x="9950" y="1137"/>
                  <a:pt x="10480" y="1786"/>
                </a:cubicBezTo>
                <a:cubicBezTo>
                  <a:pt x="11009" y="2435"/>
                  <a:pt x="11211" y="3274"/>
                  <a:pt x="11032" y="4088"/>
                </a:cubicBezTo>
                <a:lnTo>
                  <a:pt x="9782" y="9801"/>
                </a:lnTo>
                <a:cubicBezTo>
                  <a:pt x="9609" y="9775"/>
                  <a:pt x="9441" y="9886"/>
                  <a:pt x="9404" y="10058"/>
                </a:cubicBezTo>
                <a:lnTo>
                  <a:pt x="8793" y="12848"/>
                </a:lnTo>
                <a:cubicBezTo>
                  <a:pt x="8573" y="13856"/>
                  <a:pt x="7656" y="14588"/>
                  <a:pt x="6612" y="14588"/>
                </a:cubicBezTo>
                <a:lnTo>
                  <a:pt x="4899" y="14588"/>
                </a:lnTo>
                <a:cubicBezTo>
                  <a:pt x="3855" y="14588"/>
                  <a:pt x="2937" y="13856"/>
                  <a:pt x="2716" y="12848"/>
                </a:cubicBezTo>
                <a:lnTo>
                  <a:pt x="2106" y="10058"/>
                </a:lnTo>
                <a:cubicBezTo>
                  <a:pt x="2087" y="9971"/>
                  <a:pt x="2036" y="9897"/>
                  <a:pt x="1961" y="9849"/>
                </a:cubicBezTo>
                <a:cubicBezTo>
                  <a:pt x="1891" y="9805"/>
                  <a:pt x="1808" y="9789"/>
                  <a:pt x="1727" y="9801"/>
                </a:cubicBezTo>
                <a:lnTo>
                  <a:pt x="477" y="4088"/>
                </a:lnTo>
                <a:cubicBezTo>
                  <a:pt x="299" y="3274"/>
                  <a:pt x="502" y="2435"/>
                  <a:pt x="1031" y="1786"/>
                </a:cubicBezTo>
                <a:cubicBezTo>
                  <a:pt x="1561" y="1137"/>
                  <a:pt x="2348" y="765"/>
                  <a:pt x="3192" y="765"/>
                </a:cubicBezTo>
                <a:lnTo>
                  <a:pt x="3497" y="765"/>
                </a:lnTo>
                <a:lnTo>
                  <a:pt x="3497" y="794"/>
                </a:lnTo>
                <a:cubicBezTo>
                  <a:pt x="3497" y="920"/>
                  <a:pt x="3611" y="1018"/>
                  <a:pt x="3737" y="998"/>
                </a:cubicBezTo>
                <a:lnTo>
                  <a:pt x="4229" y="920"/>
                </a:lnTo>
                <a:cubicBezTo>
                  <a:pt x="4333" y="1042"/>
                  <a:pt x="4486" y="1121"/>
                  <a:pt x="4660" y="1121"/>
                </a:cubicBezTo>
                <a:cubicBezTo>
                  <a:pt x="5129" y="1121"/>
                  <a:pt x="5129" y="0"/>
                  <a:pt x="4660" y="0"/>
                </a:cubicBezTo>
                <a:close/>
                <a:moveTo>
                  <a:pt x="19016" y="12768"/>
                </a:moveTo>
                <a:lnTo>
                  <a:pt x="19016" y="13314"/>
                </a:lnTo>
                <a:cubicBezTo>
                  <a:pt x="18817" y="13467"/>
                  <a:pt x="18688" y="13705"/>
                  <a:pt x="18688" y="13973"/>
                </a:cubicBezTo>
                <a:cubicBezTo>
                  <a:pt x="18688" y="14433"/>
                  <a:pt x="19068" y="14808"/>
                  <a:pt x="19534" y="14808"/>
                </a:cubicBezTo>
                <a:cubicBezTo>
                  <a:pt x="20001" y="14808"/>
                  <a:pt x="20380" y="14433"/>
                  <a:pt x="20380" y="13973"/>
                </a:cubicBezTo>
                <a:cubicBezTo>
                  <a:pt x="20380" y="13705"/>
                  <a:pt x="20251" y="13467"/>
                  <a:pt x="20053" y="13314"/>
                </a:cubicBezTo>
                <a:lnTo>
                  <a:pt x="20053" y="12768"/>
                </a:lnTo>
                <a:cubicBezTo>
                  <a:pt x="20526" y="12967"/>
                  <a:pt x="20857" y="13432"/>
                  <a:pt x="20857" y="13973"/>
                </a:cubicBezTo>
                <a:cubicBezTo>
                  <a:pt x="20857" y="14694"/>
                  <a:pt x="20265" y="15282"/>
                  <a:pt x="19534" y="15282"/>
                </a:cubicBezTo>
                <a:cubicBezTo>
                  <a:pt x="18804" y="15282"/>
                  <a:pt x="18209" y="14694"/>
                  <a:pt x="18209" y="13973"/>
                </a:cubicBezTo>
                <a:cubicBezTo>
                  <a:pt x="18209" y="13432"/>
                  <a:pt x="18542" y="12967"/>
                  <a:pt x="19016" y="12768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" name="Film Camera">
            <a:extLst>
              <a:ext uri="{FF2B5EF4-FFF2-40B4-BE49-F238E27FC236}">
                <a16:creationId xmlns:a16="http://schemas.microsoft.com/office/drawing/2014/main" id="{3F65B3DB-A92F-90A8-02BC-18771A59DDEF}"/>
              </a:ext>
            </a:extLst>
          </p:cNvPr>
          <p:cNvSpPr/>
          <p:nvPr/>
        </p:nvSpPr>
        <p:spPr>
          <a:xfrm>
            <a:off x="3289249" y="1564460"/>
            <a:ext cx="413204" cy="7420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91" y="0"/>
                </a:moveTo>
                <a:cubicBezTo>
                  <a:pt x="2011" y="0"/>
                  <a:pt x="0" y="1120"/>
                  <a:pt x="0" y="2501"/>
                </a:cubicBezTo>
                <a:cubicBezTo>
                  <a:pt x="0" y="3422"/>
                  <a:pt x="896" y="4224"/>
                  <a:pt x="2227" y="4658"/>
                </a:cubicBezTo>
                <a:cubicBezTo>
                  <a:pt x="1928" y="4864"/>
                  <a:pt x="1748" y="5126"/>
                  <a:pt x="1748" y="5410"/>
                </a:cubicBezTo>
                <a:lnTo>
                  <a:pt x="1748" y="9410"/>
                </a:lnTo>
                <a:cubicBezTo>
                  <a:pt x="1748" y="10070"/>
                  <a:pt x="2719" y="10613"/>
                  <a:pt x="3906" y="10613"/>
                </a:cubicBezTo>
                <a:lnTo>
                  <a:pt x="8012" y="10613"/>
                </a:lnTo>
                <a:lnTo>
                  <a:pt x="312" y="21546"/>
                </a:lnTo>
                <a:lnTo>
                  <a:pt x="1848" y="21546"/>
                </a:lnTo>
                <a:lnTo>
                  <a:pt x="8918" y="11618"/>
                </a:lnTo>
                <a:lnTo>
                  <a:pt x="8933" y="21600"/>
                </a:lnTo>
                <a:lnTo>
                  <a:pt x="10445" y="21600"/>
                </a:lnTo>
                <a:lnTo>
                  <a:pt x="10430" y="11699"/>
                </a:lnTo>
                <a:lnTo>
                  <a:pt x="17433" y="21546"/>
                </a:lnTo>
                <a:lnTo>
                  <a:pt x="19061" y="21546"/>
                </a:lnTo>
                <a:lnTo>
                  <a:pt x="11285" y="10613"/>
                </a:lnTo>
                <a:lnTo>
                  <a:pt x="15297" y="10613"/>
                </a:lnTo>
                <a:cubicBezTo>
                  <a:pt x="16484" y="10613"/>
                  <a:pt x="17455" y="10072"/>
                  <a:pt x="17455" y="9411"/>
                </a:cubicBezTo>
                <a:lnTo>
                  <a:pt x="17455" y="8659"/>
                </a:lnTo>
                <a:lnTo>
                  <a:pt x="17588" y="8701"/>
                </a:lnTo>
                <a:lnTo>
                  <a:pt x="21600" y="9990"/>
                </a:lnTo>
                <a:lnTo>
                  <a:pt x="21600" y="7410"/>
                </a:lnTo>
                <a:lnTo>
                  <a:pt x="21600" y="4830"/>
                </a:lnTo>
                <a:lnTo>
                  <a:pt x="17588" y="6121"/>
                </a:lnTo>
                <a:lnTo>
                  <a:pt x="17455" y="6163"/>
                </a:lnTo>
                <a:lnTo>
                  <a:pt x="17455" y="5410"/>
                </a:lnTo>
                <a:cubicBezTo>
                  <a:pt x="17455" y="5075"/>
                  <a:pt x="17202" y="4771"/>
                  <a:pt x="16800" y="4553"/>
                </a:cubicBezTo>
                <a:cubicBezTo>
                  <a:pt x="17965" y="4101"/>
                  <a:pt x="18730" y="3351"/>
                  <a:pt x="18730" y="2501"/>
                </a:cubicBezTo>
                <a:cubicBezTo>
                  <a:pt x="18730" y="1120"/>
                  <a:pt x="16719" y="0"/>
                  <a:pt x="14239" y="0"/>
                </a:cubicBezTo>
                <a:cubicBezTo>
                  <a:pt x="11760" y="0"/>
                  <a:pt x="9748" y="1120"/>
                  <a:pt x="9748" y="2501"/>
                </a:cubicBezTo>
                <a:cubicBezTo>
                  <a:pt x="9748" y="3162"/>
                  <a:pt x="10213" y="3761"/>
                  <a:pt x="10967" y="4209"/>
                </a:cubicBezTo>
                <a:lnTo>
                  <a:pt x="7764" y="4209"/>
                </a:lnTo>
                <a:cubicBezTo>
                  <a:pt x="8517" y="3761"/>
                  <a:pt x="8979" y="3162"/>
                  <a:pt x="8979" y="2501"/>
                </a:cubicBezTo>
                <a:cubicBezTo>
                  <a:pt x="8979" y="1120"/>
                  <a:pt x="6971" y="0"/>
                  <a:pt x="4491" y="0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" name="Book Stack">
            <a:extLst>
              <a:ext uri="{FF2B5EF4-FFF2-40B4-BE49-F238E27FC236}">
                <a16:creationId xmlns:a16="http://schemas.microsoft.com/office/drawing/2014/main" id="{FE57BB30-A5F6-CE14-7EB1-224EC06AD410}"/>
              </a:ext>
            </a:extLst>
          </p:cNvPr>
          <p:cNvSpPr/>
          <p:nvPr/>
        </p:nvSpPr>
        <p:spPr>
          <a:xfrm>
            <a:off x="4620928" y="1684447"/>
            <a:ext cx="690246" cy="625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69" y="0"/>
                </a:moveTo>
                <a:cubicBezTo>
                  <a:pt x="3275" y="0"/>
                  <a:pt x="1896" y="1522"/>
                  <a:pt x="1896" y="3392"/>
                </a:cubicBezTo>
                <a:cubicBezTo>
                  <a:pt x="1896" y="5262"/>
                  <a:pt x="3275" y="6783"/>
                  <a:pt x="4969" y="6783"/>
                </a:cubicBezTo>
                <a:lnTo>
                  <a:pt x="21600" y="6783"/>
                </a:lnTo>
                <a:lnTo>
                  <a:pt x="21600" y="5757"/>
                </a:lnTo>
                <a:lnTo>
                  <a:pt x="4969" y="5757"/>
                </a:lnTo>
                <a:cubicBezTo>
                  <a:pt x="3788" y="5757"/>
                  <a:pt x="2827" y="4696"/>
                  <a:pt x="2827" y="3392"/>
                </a:cubicBezTo>
                <a:cubicBezTo>
                  <a:pt x="2827" y="2087"/>
                  <a:pt x="3788" y="1026"/>
                  <a:pt x="4969" y="1026"/>
                </a:cubicBezTo>
                <a:lnTo>
                  <a:pt x="21600" y="1026"/>
                </a:lnTo>
                <a:lnTo>
                  <a:pt x="21600" y="0"/>
                </a:lnTo>
                <a:lnTo>
                  <a:pt x="4969" y="0"/>
                </a:lnTo>
                <a:close/>
                <a:moveTo>
                  <a:pt x="4969" y="1852"/>
                </a:moveTo>
                <a:lnTo>
                  <a:pt x="4969" y="2269"/>
                </a:lnTo>
                <a:lnTo>
                  <a:pt x="20792" y="2269"/>
                </a:lnTo>
                <a:cubicBezTo>
                  <a:pt x="20843" y="2123"/>
                  <a:pt x="20903" y="1984"/>
                  <a:pt x="20972" y="1852"/>
                </a:cubicBezTo>
                <a:lnTo>
                  <a:pt x="4969" y="1852"/>
                </a:lnTo>
                <a:close/>
                <a:moveTo>
                  <a:pt x="4969" y="3215"/>
                </a:moveTo>
                <a:lnTo>
                  <a:pt x="4969" y="3632"/>
                </a:lnTo>
                <a:lnTo>
                  <a:pt x="20613" y="3632"/>
                </a:lnTo>
                <a:cubicBezTo>
                  <a:pt x="20608" y="3553"/>
                  <a:pt x="20605" y="3472"/>
                  <a:pt x="20605" y="3392"/>
                </a:cubicBezTo>
                <a:cubicBezTo>
                  <a:pt x="20605" y="3332"/>
                  <a:pt x="20607" y="3273"/>
                  <a:pt x="20610" y="3215"/>
                </a:cubicBezTo>
                <a:lnTo>
                  <a:pt x="4969" y="3215"/>
                </a:lnTo>
                <a:close/>
                <a:moveTo>
                  <a:pt x="4969" y="4575"/>
                </a:moveTo>
                <a:lnTo>
                  <a:pt x="4969" y="4992"/>
                </a:lnTo>
                <a:lnTo>
                  <a:pt x="21006" y="4992"/>
                </a:lnTo>
                <a:cubicBezTo>
                  <a:pt x="20933" y="4861"/>
                  <a:pt x="20869" y="4722"/>
                  <a:pt x="20814" y="4575"/>
                </a:cubicBezTo>
                <a:lnTo>
                  <a:pt x="4969" y="4575"/>
                </a:lnTo>
                <a:close/>
                <a:moveTo>
                  <a:pt x="1447" y="7349"/>
                </a:moveTo>
                <a:cubicBezTo>
                  <a:pt x="649" y="7349"/>
                  <a:pt x="0" y="8067"/>
                  <a:pt x="0" y="8948"/>
                </a:cubicBezTo>
                <a:lnTo>
                  <a:pt x="0" y="12535"/>
                </a:lnTo>
                <a:cubicBezTo>
                  <a:pt x="0" y="13416"/>
                  <a:pt x="649" y="14132"/>
                  <a:pt x="1447" y="14132"/>
                </a:cubicBezTo>
                <a:lnTo>
                  <a:pt x="1849" y="14132"/>
                </a:lnTo>
                <a:cubicBezTo>
                  <a:pt x="2061" y="14132"/>
                  <a:pt x="2248" y="14009"/>
                  <a:pt x="2355" y="13825"/>
                </a:cubicBezTo>
                <a:lnTo>
                  <a:pt x="2537" y="13825"/>
                </a:lnTo>
                <a:cubicBezTo>
                  <a:pt x="2644" y="14009"/>
                  <a:pt x="2831" y="14132"/>
                  <a:pt x="3043" y="14132"/>
                </a:cubicBezTo>
                <a:lnTo>
                  <a:pt x="19539" y="14132"/>
                </a:lnTo>
                <a:lnTo>
                  <a:pt x="19539" y="13106"/>
                </a:lnTo>
                <a:lnTo>
                  <a:pt x="3279" y="13106"/>
                </a:lnTo>
                <a:cubicBezTo>
                  <a:pt x="3173" y="12922"/>
                  <a:pt x="2986" y="12799"/>
                  <a:pt x="2773" y="12799"/>
                </a:cubicBezTo>
                <a:lnTo>
                  <a:pt x="2119" y="12799"/>
                </a:lnTo>
                <a:cubicBezTo>
                  <a:pt x="1906" y="12799"/>
                  <a:pt x="1719" y="12922"/>
                  <a:pt x="1613" y="13106"/>
                </a:cubicBezTo>
                <a:lnTo>
                  <a:pt x="1447" y="13106"/>
                </a:lnTo>
                <a:cubicBezTo>
                  <a:pt x="1161" y="13106"/>
                  <a:pt x="929" y="12850"/>
                  <a:pt x="929" y="12535"/>
                </a:cubicBezTo>
                <a:lnTo>
                  <a:pt x="929" y="8948"/>
                </a:lnTo>
                <a:cubicBezTo>
                  <a:pt x="929" y="8632"/>
                  <a:pt x="1161" y="8375"/>
                  <a:pt x="1447" y="8375"/>
                </a:cubicBezTo>
                <a:lnTo>
                  <a:pt x="1618" y="8375"/>
                </a:lnTo>
                <a:cubicBezTo>
                  <a:pt x="1725" y="8554"/>
                  <a:pt x="1910" y="8672"/>
                  <a:pt x="2119" y="8672"/>
                </a:cubicBezTo>
                <a:lnTo>
                  <a:pt x="2773" y="8672"/>
                </a:lnTo>
                <a:cubicBezTo>
                  <a:pt x="2982" y="8672"/>
                  <a:pt x="3167" y="8554"/>
                  <a:pt x="3274" y="8375"/>
                </a:cubicBezTo>
                <a:lnTo>
                  <a:pt x="19539" y="8375"/>
                </a:lnTo>
                <a:lnTo>
                  <a:pt x="19539" y="7349"/>
                </a:lnTo>
                <a:lnTo>
                  <a:pt x="3043" y="7349"/>
                </a:lnTo>
                <a:cubicBezTo>
                  <a:pt x="2834" y="7349"/>
                  <a:pt x="2649" y="7467"/>
                  <a:pt x="2542" y="7647"/>
                </a:cubicBezTo>
                <a:lnTo>
                  <a:pt x="2350" y="7647"/>
                </a:lnTo>
                <a:cubicBezTo>
                  <a:pt x="2242" y="7467"/>
                  <a:pt x="2058" y="7349"/>
                  <a:pt x="1849" y="7349"/>
                </a:cubicBezTo>
                <a:lnTo>
                  <a:pt x="1447" y="7349"/>
                </a:lnTo>
                <a:close/>
                <a:moveTo>
                  <a:pt x="3264" y="9173"/>
                </a:moveTo>
                <a:lnTo>
                  <a:pt x="3264" y="9590"/>
                </a:lnTo>
                <a:lnTo>
                  <a:pt x="19087" y="9590"/>
                </a:lnTo>
                <a:cubicBezTo>
                  <a:pt x="19138" y="9444"/>
                  <a:pt x="19198" y="9305"/>
                  <a:pt x="19267" y="9173"/>
                </a:cubicBezTo>
                <a:lnTo>
                  <a:pt x="3264" y="9173"/>
                </a:lnTo>
                <a:close/>
                <a:moveTo>
                  <a:pt x="3264" y="10534"/>
                </a:moveTo>
                <a:lnTo>
                  <a:pt x="3264" y="10951"/>
                </a:lnTo>
                <a:lnTo>
                  <a:pt x="18908" y="10951"/>
                </a:lnTo>
                <a:cubicBezTo>
                  <a:pt x="18902" y="10872"/>
                  <a:pt x="18899" y="10791"/>
                  <a:pt x="18899" y="10711"/>
                </a:cubicBezTo>
                <a:cubicBezTo>
                  <a:pt x="18899" y="10651"/>
                  <a:pt x="18901" y="10593"/>
                  <a:pt x="18904" y="10534"/>
                </a:cubicBezTo>
                <a:lnTo>
                  <a:pt x="3264" y="10534"/>
                </a:lnTo>
                <a:close/>
                <a:moveTo>
                  <a:pt x="3264" y="11896"/>
                </a:moveTo>
                <a:lnTo>
                  <a:pt x="3264" y="12313"/>
                </a:lnTo>
                <a:lnTo>
                  <a:pt x="19301" y="12313"/>
                </a:lnTo>
                <a:cubicBezTo>
                  <a:pt x="19227" y="12182"/>
                  <a:pt x="19163" y="12043"/>
                  <a:pt x="19109" y="11896"/>
                </a:cubicBezTo>
                <a:lnTo>
                  <a:pt x="3264" y="11896"/>
                </a:lnTo>
                <a:close/>
                <a:moveTo>
                  <a:pt x="4969" y="14817"/>
                </a:moveTo>
                <a:cubicBezTo>
                  <a:pt x="3275" y="14817"/>
                  <a:pt x="1896" y="16339"/>
                  <a:pt x="1896" y="18208"/>
                </a:cubicBezTo>
                <a:cubicBezTo>
                  <a:pt x="1896" y="20078"/>
                  <a:pt x="3275" y="21600"/>
                  <a:pt x="4969" y="21600"/>
                </a:cubicBezTo>
                <a:lnTo>
                  <a:pt x="21600" y="21600"/>
                </a:lnTo>
                <a:lnTo>
                  <a:pt x="21600" y="20574"/>
                </a:lnTo>
                <a:lnTo>
                  <a:pt x="4969" y="20574"/>
                </a:lnTo>
                <a:cubicBezTo>
                  <a:pt x="3788" y="20574"/>
                  <a:pt x="2827" y="19513"/>
                  <a:pt x="2827" y="18208"/>
                </a:cubicBezTo>
                <a:cubicBezTo>
                  <a:pt x="2827" y="16904"/>
                  <a:pt x="3788" y="15843"/>
                  <a:pt x="4969" y="15843"/>
                </a:cubicBezTo>
                <a:lnTo>
                  <a:pt x="21600" y="15843"/>
                </a:lnTo>
                <a:lnTo>
                  <a:pt x="21600" y="14817"/>
                </a:lnTo>
                <a:lnTo>
                  <a:pt x="4969" y="14817"/>
                </a:lnTo>
                <a:close/>
                <a:moveTo>
                  <a:pt x="4969" y="16669"/>
                </a:moveTo>
                <a:lnTo>
                  <a:pt x="4969" y="17086"/>
                </a:lnTo>
                <a:lnTo>
                  <a:pt x="20792" y="17086"/>
                </a:lnTo>
                <a:cubicBezTo>
                  <a:pt x="20843" y="16940"/>
                  <a:pt x="20903" y="16800"/>
                  <a:pt x="20972" y="16669"/>
                </a:cubicBezTo>
                <a:lnTo>
                  <a:pt x="4969" y="16669"/>
                </a:lnTo>
                <a:close/>
                <a:moveTo>
                  <a:pt x="4969" y="18030"/>
                </a:moveTo>
                <a:lnTo>
                  <a:pt x="4969" y="18447"/>
                </a:lnTo>
                <a:lnTo>
                  <a:pt x="20613" y="18447"/>
                </a:lnTo>
                <a:cubicBezTo>
                  <a:pt x="20608" y="18368"/>
                  <a:pt x="20605" y="18289"/>
                  <a:pt x="20605" y="18208"/>
                </a:cubicBezTo>
                <a:cubicBezTo>
                  <a:pt x="20605" y="18149"/>
                  <a:pt x="20607" y="18089"/>
                  <a:pt x="20610" y="18030"/>
                </a:cubicBezTo>
                <a:lnTo>
                  <a:pt x="4969" y="18030"/>
                </a:lnTo>
                <a:close/>
                <a:moveTo>
                  <a:pt x="4969" y="19392"/>
                </a:moveTo>
                <a:lnTo>
                  <a:pt x="4969" y="19809"/>
                </a:lnTo>
                <a:lnTo>
                  <a:pt x="21006" y="19809"/>
                </a:lnTo>
                <a:cubicBezTo>
                  <a:pt x="20933" y="19678"/>
                  <a:pt x="20869" y="19539"/>
                  <a:pt x="20814" y="19392"/>
                </a:cubicBezTo>
                <a:lnTo>
                  <a:pt x="4969" y="19392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AD5B24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Thumbs Up">
            <a:extLst>
              <a:ext uri="{FF2B5EF4-FFF2-40B4-BE49-F238E27FC236}">
                <a16:creationId xmlns:a16="http://schemas.microsoft.com/office/drawing/2014/main" id="{1DD865A8-3311-3E8F-41D5-4DA54B74EF1F}"/>
              </a:ext>
            </a:extLst>
          </p:cNvPr>
          <p:cNvSpPr/>
          <p:nvPr/>
        </p:nvSpPr>
        <p:spPr>
          <a:xfrm>
            <a:off x="8574287" y="496199"/>
            <a:ext cx="705996" cy="7739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0" h="21599" extrusionOk="0">
                <a:moveTo>
                  <a:pt x="8533" y="0"/>
                </a:moveTo>
                <a:cubicBezTo>
                  <a:pt x="8363" y="1"/>
                  <a:pt x="8192" y="58"/>
                  <a:pt x="8054" y="179"/>
                </a:cubicBezTo>
                <a:cubicBezTo>
                  <a:pt x="7531" y="638"/>
                  <a:pt x="6970" y="1441"/>
                  <a:pt x="7087" y="2734"/>
                </a:cubicBezTo>
                <a:cubicBezTo>
                  <a:pt x="7292" y="4997"/>
                  <a:pt x="9344" y="5714"/>
                  <a:pt x="7908" y="8149"/>
                </a:cubicBezTo>
                <a:cubicBezTo>
                  <a:pt x="7908" y="8149"/>
                  <a:pt x="6742" y="8020"/>
                  <a:pt x="4459" y="8430"/>
                </a:cubicBezTo>
                <a:cubicBezTo>
                  <a:pt x="2536" y="8776"/>
                  <a:pt x="1728" y="8552"/>
                  <a:pt x="884" y="8969"/>
                </a:cubicBezTo>
                <a:cubicBezTo>
                  <a:pt x="-570" y="9687"/>
                  <a:pt x="-101" y="11442"/>
                  <a:pt x="1349" y="12003"/>
                </a:cubicBezTo>
                <a:cubicBezTo>
                  <a:pt x="110" y="12750"/>
                  <a:pt x="-255" y="14477"/>
                  <a:pt x="1873" y="15239"/>
                </a:cubicBezTo>
                <a:cubicBezTo>
                  <a:pt x="682" y="16392"/>
                  <a:pt x="668" y="17858"/>
                  <a:pt x="2539" y="18352"/>
                </a:cubicBezTo>
                <a:cubicBezTo>
                  <a:pt x="1295" y="19566"/>
                  <a:pt x="2436" y="21027"/>
                  <a:pt x="3759" y="21027"/>
                </a:cubicBezTo>
                <a:cubicBezTo>
                  <a:pt x="13755" y="21027"/>
                  <a:pt x="12101" y="20342"/>
                  <a:pt x="15234" y="20342"/>
                </a:cubicBezTo>
                <a:cubicBezTo>
                  <a:pt x="18665" y="20342"/>
                  <a:pt x="21030" y="21599"/>
                  <a:pt x="21030" y="21599"/>
                </a:cubicBezTo>
                <a:lnTo>
                  <a:pt x="21030" y="11829"/>
                </a:lnTo>
                <a:cubicBezTo>
                  <a:pt x="21030" y="11829"/>
                  <a:pt x="18103" y="11058"/>
                  <a:pt x="16154" y="10113"/>
                </a:cubicBezTo>
                <a:cubicBezTo>
                  <a:pt x="15350" y="9722"/>
                  <a:pt x="14504" y="9210"/>
                  <a:pt x="13676" y="6613"/>
                </a:cubicBezTo>
                <a:cubicBezTo>
                  <a:pt x="12912" y="4218"/>
                  <a:pt x="11140" y="3961"/>
                  <a:pt x="10515" y="2980"/>
                </a:cubicBezTo>
                <a:cubicBezTo>
                  <a:pt x="10128" y="2452"/>
                  <a:pt x="9578" y="1231"/>
                  <a:pt x="9220" y="425"/>
                </a:cubicBezTo>
                <a:cubicBezTo>
                  <a:pt x="9099" y="153"/>
                  <a:pt x="8817" y="-1"/>
                  <a:pt x="8533" y="0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" name="Line">
            <a:extLst>
              <a:ext uri="{FF2B5EF4-FFF2-40B4-BE49-F238E27FC236}">
                <a16:creationId xmlns:a16="http://schemas.microsoft.com/office/drawing/2014/main" id="{B78EE9F3-0607-128D-8ACE-305C9CBB2BFE}"/>
              </a:ext>
            </a:extLst>
          </p:cNvPr>
          <p:cNvSpPr/>
          <p:nvPr/>
        </p:nvSpPr>
        <p:spPr>
          <a:xfrm flipV="1">
            <a:off x="6081251" y="4357802"/>
            <a:ext cx="2074087" cy="1538044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Line">
            <a:extLst>
              <a:ext uri="{FF2B5EF4-FFF2-40B4-BE49-F238E27FC236}">
                <a16:creationId xmlns:a16="http://schemas.microsoft.com/office/drawing/2014/main" id="{A1864442-6450-7ED5-10D5-BDA2838BD60D}"/>
              </a:ext>
            </a:extLst>
          </p:cNvPr>
          <p:cNvSpPr/>
          <p:nvPr/>
        </p:nvSpPr>
        <p:spPr>
          <a:xfrm flipV="1">
            <a:off x="6093271" y="4563576"/>
            <a:ext cx="521223" cy="1339901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" name="Line">
            <a:extLst>
              <a:ext uri="{FF2B5EF4-FFF2-40B4-BE49-F238E27FC236}">
                <a16:creationId xmlns:a16="http://schemas.microsoft.com/office/drawing/2014/main" id="{FA9D6D3B-CCB0-7074-0600-F705D45E1633}"/>
              </a:ext>
            </a:extLst>
          </p:cNvPr>
          <p:cNvSpPr/>
          <p:nvPr/>
        </p:nvSpPr>
        <p:spPr>
          <a:xfrm flipH="1" flipV="1">
            <a:off x="5460999" y="4322584"/>
            <a:ext cx="628068" cy="1611222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" name="Line">
            <a:extLst>
              <a:ext uri="{FF2B5EF4-FFF2-40B4-BE49-F238E27FC236}">
                <a16:creationId xmlns:a16="http://schemas.microsoft.com/office/drawing/2014/main" id="{A65E0D1C-8FD1-7FFC-E18F-B0B45895EFBD}"/>
              </a:ext>
            </a:extLst>
          </p:cNvPr>
          <p:cNvSpPr/>
          <p:nvPr/>
        </p:nvSpPr>
        <p:spPr>
          <a:xfrm flipH="1" flipV="1">
            <a:off x="3839924" y="4352075"/>
            <a:ext cx="2248647" cy="1537937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3" name="Male">
            <a:extLst>
              <a:ext uri="{FF2B5EF4-FFF2-40B4-BE49-F238E27FC236}">
                <a16:creationId xmlns:a16="http://schemas.microsoft.com/office/drawing/2014/main" id="{8A00305F-E3F6-74E8-8C1E-F096CFEB59B3}"/>
              </a:ext>
            </a:extLst>
          </p:cNvPr>
          <p:cNvSpPr/>
          <p:nvPr/>
        </p:nvSpPr>
        <p:spPr>
          <a:xfrm>
            <a:off x="5812370" y="5187675"/>
            <a:ext cx="567192" cy="1530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" name="Line">
            <a:extLst>
              <a:ext uri="{FF2B5EF4-FFF2-40B4-BE49-F238E27FC236}">
                <a16:creationId xmlns:a16="http://schemas.microsoft.com/office/drawing/2014/main" id="{28D92CC1-3FA2-C98C-3345-6EF059BA04F1}"/>
              </a:ext>
            </a:extLst>
          </p:cNvPr>
          <p:cNvSpPr/>
          <p:nvPr/>
        </p:nvSpPr>
        <p:spPr>
          <a:xfrm flipV="1">
            <a:off x="3870975" y="2362435"/>
            <a:ext cx="1054014" cy="1606756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" name="Line">
            <a:extLst>
              <a:ext uri="{FF2B5EF4-FFF2-40B4-BE49-F238E27FC236}">
                <a16:creationId xmlns:a16="http://schemas.microsoft.com/office/drawing/2014/main" id="{6F0F337C-29B3-478E-A4C2-D5430CD7900E}"/>
              </a:ext>
            </a:extLst>
          </p:cNvPr>
          <p:cNvSpPr/>
          <p:nvPr/>
        </p:nvSpPr>
        <p:spPr>
          <a:xfrm flipV="1">
            <a:off x="6877482" y="2256519"/>
            <a:ext cx="1394147" cy="1394147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" name="Line">
            <a:extLst>
              <a:ext uri="{FF2B5EF4-FFF2-40B4-BE49-F238E27FC236}">
                <a16:creationId xmlns:a16="http://schemas.microsoft.com/office/drawing/2014/main" id="{DC9F7C36-B93F-3A40-F3EC-3364AD39FFC2}"/>
              </a:ext>
            </a:extLst>
          </p:cNvPr>
          <p:cNvSpPr/>
          <p:nvPr/>
        </p:nvSpPr>
        <p:spPr>
          <a:xfrm flipV="1">
            <a:off x="5589168" y="2317109"/>
            <a:ext cx="2564784" cy="1537715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7" name="Line">
            <a:extLst>
              <a:ext uri="{FF2B5EF4-FFF2-40B4-BE49-F238E27FC236}">
                <a16:creationId xmlns:a16="http://schemas.microsoft.com/office/drawing/2014/main" id="{6C66551C-A30B-4B5F-C528-7661E8CBFDFE}"/>
              </a:ext>
            </a:extLst>
          </p:cNvPr>
          <p:cNvSpPr/>
          <p:nvPr/>
        </p:nvSpPr>
        <p:spPr>
          <a:xfrm flipH="1" flipV="1">
            <a:off x="6654948" y="2259235"/>
            <a:ext cx="244368" cy="1392071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" name="Line">
            <a:extLst>
              <a:ext uri="{FF2B5EF4-FFF2-40B4-BE49-F238E27FC236}">
                <a16:creationId xmlns:a16="http://schemas.microsoft.com/office/drawing/2014/main" id="{8528676D-E3BA-41F6-0626-4C674E83235D}"/>
              </a:ext>
            </a:extLst>
          </p:cNvPr>
          <p:cNvSpPr/>
          <p:nvPr/>
        </p:nvSpPr>
        <p:spPr>
          <a:xfrm flipH="1" flipV="1">
            <a:off x="6845300" y="2268717"/>
            <a:ext cx="1013438" cy="1539661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" name="Line">
            <a:extLst>
              <a:ext uri="{FF2B5EF4-FFF2-40B4-BE49-F238E27FC236}">
                <a16:creationId xmlns:a16="http://schemas.microsoft.com/office/drawing/2014/main" id="{CDB90F93-CB2C-D6BE-866A-85CF4F802531}"/>
              </a:ext>
            </a:extLst>
          </p:cNvPr>
          <p:cNvSpPr/>
          <p:nvPr/>
        </p:nvSpPr>
        <p:spPr>
          <a:xfrm flipH="1" flipV="1">
            <a:off x="3468175" y="2389508"/>
            <a:ext cx="294398" cy="1672247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" name="Line">
            <a:extLst>
              <a:ext uri="{FF2B5EF4-FFF2-40B4-BE49-F238E27FC236}">
                <a16:creationId xmlns:a16="http://schemas.microsoft.com/office/drawing/2014/main" id="{558CA0F7-8FB2-6FA4-1431-F966C1993BCA}"/>
              </a:ext>
            </a:extLst>
          </p:cNvPr>
          <p:cNvSpPr/>
          <p:nvPr/>
        </p:nvSpPr>
        <p:spPr>
          <a:xfrm flipH="1" flipV="1">
            <a:off x="2782814" y="1291819"/>
            <a:ext cx="868294" cy="2675126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1" name="Line">
            <a:extLst>
              <a:ext uri="{FF2B5EF4-FFF2-40B4-BE49-F238E27FC236}">
                <a16:creationId xmlns:a16="http://schemas.microsoft.com/office/drawing/2014/main" id="{C7AF8AA8-1165-A564-2D88-6D48784EC570}"/>
              </a:ext>
            </a:extLst>
          </p:cNvPr>
          <p:cNvSpPr/>
          <p:nvPr/>
        </p:nvSpPr>
        <p:spPr>
          <a:xfrm flipV="1">
            <a:off x="5547001" y="1320627"/>
            <a:ext cx="504825" cy="2618312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" name="Line">
            <a:extLst>
              <a:ext uri="{FF2B5EF4-FFF2-40B4-BE49-F238E27FC236}">
                <a16:creationId xmlns:a16="http://schemas.microsoft.com/office/drawing/2014/main" id="{64CE8502-056B-C9B2-1ED8-B453A1A37A2A}"/>
              </a:ext>
            </a:extLst>
          </p:cNvPr>
          <p:cNvSpPr/>
          <p:nvPr/>
        </p:nvSpPr>
        <p:spPr>
          <a:xfrm flipV="1">
            <a:off x="3762571" y="1197799"/>
            <a:ext cx="550405" cy="2863956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" name="Line">
            <a:extLst>
              <a:ext uri="{FF2B5EF4-FFF2-40B4-BE49-F238E27FC236}">
                <a16:creationId xmlns:a16="http://schemas.microsoft.com/office/drawing/2014/main" id="{1710360A-10DF-5B23-B4D4-88E5CD4A2E36}"/>
              </a:ext>
            </a:extLst>
          </p:cNvPr>
          <p:cNvSpPr/>
          <p:nvPr/>
        </p:nvSpPr>
        <p:spPr>
          <a:xfrm flipH="1" flipV="1">
            <a:off x="7609165" y="1227965"/>
            <a:ext cx="1053469" cy="2554383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329200A3-26E0-B8A3-85FB-3DF751B48C86}"/>
              </a:ext>
            </a:extLst>
          </p:cNvPr>
          <p:cNvSpPr/>
          <p:nvPr/>
        </p:nvSpPr>
        <p:spPr>
          <a:xfrm flipV="1">
            <a:off x="8656522" y="1348184"/>
            <a:ext cx="395444" cy="2437728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" name="Line">
            <a:extLst>
              <a:ext uri="{FF2B5EF4-FFF2-40B4-BE49-F238E27FC236}">
                <a16:creationId xmlns:a16="http://schemas.microsoft.com/office/drawing/2014/main" id="{47455C48-69FD-0755-2333-55B690899BCA}"/>
              </a:ext>
            </a:extLst>
          </p:cNvPr>
          <p:cNvSpPr/>
          <p:nvPr/>
        </p:nvSpPr>
        <p:spPr>
          <a:xfrm flipH="1" flipV="1">
            <a:off x="6389232" y="1151894"/>
            <a:ext cx="1487738" cy="2705950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" name="Line">
            <a:extLst>
              <a:ext uri="{FF2B5EF4-FFF2-40B4-BE49-F238E27FC236}">
                <a16:creationId xmlns:a16="http://schemas.microsoft.com/office/drawing/2014/main" id="{B8A2AE64-043B-2DAA-D482-DAFCAF1146F7}"/>
              </a:ext>
            </a:extLst>
          </p:cNvPr>
          <p:cNvSpPr/>
          <p:nvPr/>
        </p:nvSpPr>
        <p:spPr>
          <a:xfrm flipV="1">
            <a:off x="5461000" y="1191972"/>
            <a:ext cx="3168242" cy="2872028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" name="Line">
            <a:extLst>
              <a:ext uri="{FF2B5EF4-FFF2-40B4-BE49-F238E27FC236}">
                <a16:creationId xmlns:a16="http://schemas.microsoft.com/office/drawing/2014/main" id="{2F965C0B-E60F-F7DC-0592-4C9AD3E789C4}"/>
              </a:ext>
            </a:extLst>
          </p:cNvPr>
          <p:cNvSpPr/>
          <p:nvPr/>
        </p:nvSpPr>
        <p:spPr>
          <a:xfrm flipH="1" flipV="1">
            <a:off x="6094583" y="1324115"/>
            <a:ext cx="961787" cy="2221693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" name="Line">
            <a:extLst>
              <a:ext uri="{FF2B5EF4-FFF2-40B4-BE49-F238E27FC236}">
                <a16:creationId xmlns:a16="http://schemas.microsoft.com/office/drawing/2014/main" id="{55CCFCA4-C54A-033A-86A4-A7C9ACD8EE60}"/>
              </a:ext>
            </a:extLst>
          </p:cNvPr>
          <p:cNvSpPr/>
          <p:nvPr/>
        </p:nvSpPr>
        <p:spPr>
          <a:xfrm flipH="1" flipV="1">
            <a:off x="3613930" y="2105978"/>
            <a:ext cx="3128334" cy="1537096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9" name="Line">
            <a:extLst>
              <a:ext uri="{FF2B5EF4-FFF2-40B4-BE49-F238E27FC236}">
                <a16:creationId xmlns:a16="http://schemas.microsoft.com/office/drawing/2014/main" id="{1A5CF123-5052-269B-40A5-44C9B0CEAB0D}"/>
              </a:ext>
            </a:extLst>
          </p:cNvPr>
          <p:cNvSpPr/>
          <p:nvPr/>
        </p:nvSpPr>
        <p:spPr>
          <a:xfrm flipH="1" flipV="1">
            <a:off x="5203101" y="2373331"/>
            <a:ext cx="1537925" cy="1275299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0" name="Notebook">
            <a:extLst>
              <a:ext uri="{FF2B5EF4-FFF2-40B4-BE49-F238E27FC236}">
                <a16:creationId xmlns:a16="http://schemas.microsoft.com/office/drawing/2014/main" id="{5DDEB58D-3242-7733-6EA2-5E41AE6572BA}"/>
              </a:ext>
            </a:extLst>
          </p:cNvPr>
          <p:cNvSpPr/>
          <p:nvPr/>
        </p:nvSpPr>
        <p:spPr>
          <a:xfrm>
            <a:off x="7762952" y="3751415"/>
            <a:ext cx="1006036" cy="563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952" y="0"/>
                </a:moveTo>
                <a:cubicBezTo>
                  <a:pt x="1421" y="0"/>
                  <a:pt x="1439" y="771"/>
                  <a:pt x="1439" y="1718"/>
                </a:cubicBezTo>
                <a:lnTo>
                  <a:pt x="1439" y="19328"/>
                </a:lnTo>
                <a:lnTo>
                  <a:pt x="0" y="19328"/>
                </a:lnTo>
                <a:cubicBezTo>
                  <a:pt x="0" y="19328"/>
                  <a:pt x="0" y="19890"/>
                  <a:pt x="0" y="20529"/>
                </a:cubicBezTo>
                <a:cubicBezTo>
                  <a:pt x="0" y="21600"/>
                  <a:pt x="190" y="21599"/>
                  <a:pt x="896" y="21599"/>
                </a:cubicBezTo>
                <a:lnTo>
                  <a:pt x="10332" y="21599"/>
                </a:lnTo>
                <a:lnTo>
                  <a:pt x="11268" y="21599"/>
                </a:lnTo>
                <a:lnTo>
                  <a:pt x="20704" y="21599"/>
                </a:lnTo>
                <a:cubicBezTo>
                  <a:pt x="21367" y="21599"/>
                  <a:pt x="21600" y="21600"/>
                  <a:pt x="21600" y="20529"/>
                </a:cubicBezTo>
                <a:cubicBezTo>
                  <a:pt x="21600" y="19890"/>
                  <a:pt x="21600" y="19328"/>
                  <a:pt x="21600" y="19328"/>
                </a:cubicBezTo>
                <a:lnTo>
                  <a:pt x="20161" y="19328"/>
                </a:lnTo>
                <a:lnTo>
                  <a:pt x="20161" y="1718"/>
                </a:lnTo>
                <a:cubicBezTo>
                  <a:pt x="20161" y="771"/>
                  <a:pt x="20196" y="0"/>
                  <a:pt x="19665" y="0"/>
                </a:cubicBezTo>
                <a:lnTo>
                  <a:pt x="1952" y="0"/>
                </a:lnTo>
                <a:close/>
                <a:moveTo>
                  <a:pt x="2475" y="1849"/>
                </a:moveTo>
                <a:lnTo>
                  <a:pt x="19125" y="1849"/>
                </a:lnTo>
                <a:lnTo>
                  <a:pt x="19125" y="19328"/>
                </a:lnTo>
                <a:lnTo>
                  <a:pt x="11268" y="19328"/>
                </a:lnTo>
                <a:lnTo>
                  <a:pt x="10332" y="19328"/>
                </a:lnTo>
                <a:lnTo>
                  <a:pt x="2475" y="19328"/>
                </a:lnTo>
                <a:lnTo>
                  <a:pt x="2475" y="1849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" name="Phone">
            <a:extLst>
              <a:ext uri="{FF2B5EF4-FFF2-40B4-BE49-F238E27FC236}">
                <a16:creationId xmlns:a16="http://schemas.microsoft.com/office/drawing/2014/main" id="{ECD899F2-9BCB-8BBD-2F3F-53374338623D}"/>
              </a:ext>
            </a:extLst>
          </p:cNvPr>
          <p:cNvSpPr/>
          <p:nvPr/>
        </p:nvSpPr>
        <p:spPr>
          <a:xfrm>
            <a:off x="6608971" y="3495775"/>
            <a:ext cx="521917" cy="1074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8" y="0"/>
                </a:moveTo>
                <a:cubicBezTo>
                  <a:pt x="934" y="0"/>
                  <a:pt x="0" y="453"/>
                  <a:pt x="0" y="1004"/>
                </a:cubicBezTo>
                <a:lnTo>
                  <a:pt x="0" y="20596"/>
                </a:lnTo>
                <a:cubicBezTo>
                  <a:pt x="0" y="21152"/>
                  <a:pt x="934" y="21600"/>
                  <a:pt x="2068" y="21600"/>
                </a:cubicBezTo>
                <a:lnTo>
                  <a:pt x="19532" y="21600"/>
                </a:lnTo>
                <a:cubicBezTo>
                  <a:pt x="20666" y="21600"/>
                  <a:pt x="21600" y="21147"/>
                  <a:pt x="21600" y="20596"/>
                </a:cubicBezTo>
                <a:lnTo>
                  <a:pt x="21600" y="1004"/>
                </a:lnTo>
                <a:cubicBezTo>
                  <a:pt x="21600" y="453"/>
                  <a:pt x="20677" y="0"/>
                  <a:pt x="19532" y="0"/>
                </a:cubicBezTo>
                <a:lnTo>
                  <a:pt x="2068" y="0"/>
                </a:lnTo>
                <a:close/>
                <a:moveTo>
                  <a:pt x="9142" y="1350"/>
                </a:moveTo>
                <a:lnTo>
                  <a:pt x="12468" y="1350"/>
                </a:lnTo>
                <a:cubicBezTo>
                  <a:pt x="12758" y="1350"/>
                  <a:pt x="12990" y="1463"/>
                  <a:pt x="12990" y="1604"/>
                </a:cubicBezTo>
                <a:cubicBezTo>
                  <a:pt x="12990" y="1744"/>
                  <a:pt x="12758" y="1858"/>
                  <a:pt x="12468" y="1858"/>
                </a:cubicBezTo>
                <a:lnTo>
                  <a:pt x="9142" y="1858"/>
                </a:lnTo>
                <a:cubicBezTo>
                  <a:pt x="8853" y="1858"/>
                  <a:pt x="8621" y="1744"/>
                  <a:pt x="8621" y="1604"/>
                </a:cubicBezTo>
                <a:cubicBezTo>
                  <a:pt x="8621" y="1463"/>
                  <a:pt x="8853" y="1350"/>
                  <a:pt x="9142" y="1350"/>
                </a:cubicBezTo>
                <a:close/>
                <a:moveTo>
                  <a:pt x="1477" y="2927"/>
                </a:moveTo>
                <a:lnTo>
                  <a:pt x="20123" y="2927"/>
                </a:lnTo>
                <a:lnTo>
                  <a:pt x="20123" y="18985"/>
                </a:lnTo>
                <a:lnTo>
                  <a:pt x="1477" y="18985"/>
                </a:lnTo>
                <a:lnTo>
                  <a:pt x="1477" y="2927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2" name="Credit Card">
            <a:extLst>
              <a:ext uri="{FF2B5EF4-FFF2-40B4-BE49-F238E27FC236}">
                <a16:creationId xmlns:a16="http://schemas.microsoft.com/office/drawing/2014/main" id="{117CC5C2-D7B8-3CF3-AB0F-96C083767AC0}"/>
              </a:ext>
            </a:extLst>
          </p:cNvPr>
          <p:cNvSpPr/>
          <p:nvPr/>
        </p:nvSpPr>
        <p:spPr>
          <a:xfrm>
            <a:off x="5015991" y="3720434"/>
            <a:ext cx="960914" cy="625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5" y="0"/>
                </a:moveTo>
                <a:cubicBezTo>
                  <a:pt x="678" y="0"/>
                  <a:pt x="0" y="1042"/>
                  <a:pt x="0" y="2327"/>
                </a:cubicBezTo>
                <a:lnTo>
                  <a:pt x="0" y="19273"/>
                </a:lnTo>
                <a:cubicBezTo>
                  <a:pt x="0" y="20558"/>
                  <a:pt x="678" y="21600"/>
                  <a:pt x="1515" y="21600"/>
                </a:cubicBezTo>
                <a:lnTo>
                  <a:pt x="20085" y="21600"/>
                </a:lnTo>
                <a:cubicBezTo>
                  <a:pt x="20922" y="21600"/>
                  <a:pt x="21600" y="20558"/>
                  <a:pt x="21600" y="19273"/>
                </a:cubicBezTo>
                <a:lnTo>
                  <a:pt x="21600" y="2327"/>
                </a:lnTo>
                <a:cubicBezTo>
                  <a:pt x="21600" y="1042"/>
                  <a:pt x="20922" y="0"/>
                  <a:pt x="20085" y="0"/>
                </a:cubicBezTo>
                <a:lnTo>
                  <a:pt x="1515" y="0"/>
                </a:lnTo>
                <a:close/>
                <a:moveTo>
                  <a:pt x="2576" y="7104"/>
                </a:moveTo>
                <a:lnTo>
                  <a:pt x="2756" y="7104"/>
                </a:lnTo>
                <a:lnTo>
                  <a:pt x="2756" y="8874"/>
                </a:lnTo>
                <a:lnTo>
                  <a:pt x="1451" y="8874"/>
                </a:lnTo>
                <a:lnTo>
                  <a:pt x="1451" y="8832"/>
                </a:lnTo>
                <a:cubicBezTo>
                  <a:pt x="1451" y="7879"/>
                  <a:pt x="1955" y="7104"/>
                  <a:pt x="2576" y="7104"/>
                </a:cubicBezTo>
                <a:close/>
                <a:moveTo>
                  <a:pt x="3071" y="7104"/>
                </a:moveTo>
                <a:lnTo>
                  <a:pt x="4765" y="7104"/>
                </a:lnTo>
                <a:cubicBezTo>
                  <a:pt x="5385" y="7104"/>
                  <a:pt x="5889" y="7879"/>
                  <a:pt x="5889" y="8832"/>
                </a:cubicBezTo>
                <a:lnTo>
                  <a:pt x="5889" y="8874"/>
                </a:lnTo>
                <a:lnTo>
                  <a:pt x="3071" y="8874"/>
                </a:lnTo>
                <a:lnTo>
                  <a:pt x="3071" y="7104"/>
                </a:lnTo>
                <a:close/>
                <a:moveTo>
                  <a:pt x="1451" y="9356"/>
                </a:moveTo>
                <a:lnTo>
                  <a:pt x="2756" y="9356"/>
                </a:lnTo>
                <a:lnTo>
                  <a:pt x="2756" y="10879"/>
                </a:lnTo>
                <a:lnTo>
                  <a:pt x="1451" y="10879"/>
                </a:lnTo>
                <a:lnTo>
                  <a:pt x="1451" y="9356"/>
                </a:lnTo>
                <a:close/>
                <a:moveTo>
                  <a:pt x="3071" y="9356"/>
                </a:moveTo>
                <a:lnTo>
                  <a:pt x="4236" y="9356"/>
                </a:lnTo>
                <a:lnTo>
                  <a:pt x="4236" y="10879"/>
                </a:lnTo>
                <a:lnTo>
                  <a:pt x="3071" y="10879"/>
                </a:lnTo>
                <a:lnTo>
                  <a:pt x="3071" y="9356"/>
                </a:lnTo>
                <a:close/>
                <a:moveTo>
                  <a:pt x="4550" y="9356"/>
                </a:moveTo>
                <a:lnTo>
                  <a:pt x="5889" y="9356"/>
                </a:lnTo>
                <a:lnTo>
                  <a:pt x="5889" y="10879"/>
                </a:lnTo>
                <a:lnTo>
                  <a:pt x="4550" y="10879"/>
                </a:lnTo>
                <a:lnTo>
                  <a:pt x="4550" y="9356"/>
                </a:lnTo>
                <a:close/>
                <a:moveTo>
                  <a:pt x="1451" y="11362"/>
                </a:moveTo>
                <a:lnTo>
                  <a:pt x="2756" y="11362"/>
                </a:lnTo>
                <a:lnTo>
                  <a:pt x="2756" y="13121"/>
                </a:lnTo>
                <a:lnTo>
                  <a:pt x="2576" y="13121"/>
                </a:lnTo>
                <a:cubicBezTo>
                  <a:pt x="1955" y="13121"/>
                  <a:pt x="1451" y="12349"/>
                  <a:pt x="1451" y="11395"/>
                </a:cubicBezTo>
                <a:lnTo>
                  <a:pt x="1451" y="11362"/>
                </a:lnTo>
                <a:close/>
                <a:moveTo>
                  <a:pt x="3071" y="11362"/>
                </a:moveTo>
                <a:lnTo>
                  <a:pt x="4236" y="11362"/>
                </a:lnTo>
                <a:lnTo>
                  <a:pt x="4236" y="13121"/>
                </a:lnTo>
                <a:lnTo>
                  <a:pt x="3071" y="13121"/>
                </a:lnTo>
                <a:lnTo>
                  <a:pt x="3071" y="11362"/>
                </a:lnTo>
                <a:close/>
                <a:moveTo>
                  <a:pt x="4550" y="11362"/>
                </a:moveTo>
                <a:lnTo>
                  <a:pt x="5889" y="11362"/>
                </a:lnTo>
                <a:lnTo>
                  <a:pt x="5889" y="11395"/>
                </a:lnTo>
                <a:cubicBezTo>
                  <a:pt x="5889" y="12349"/>
                  <a:pt x="5385" y="13121"/>
                  <a:pt x="4765" y="13121"/>
                </a:cubicBezTo>
                <a:lnTo>
                  <a:pt x="4550" y="13121"/>
                </a:lnTo>
                <a:lnTo>
                  <a:pt x="4550" y="11362"/>
                </a:lnTo>
                <a:close/>
                <a:moveTo>
                  <a:pt x="1662" y="16421"/>
                </a:moveTo>
                <a:lnTo>
                  <a:pt x="2082" y="16421"/>
                </a:lnTo>
                <a:cubicBezTo>
                  <a:pt x="2162" y="16421"/>
                  <a:pt x="2224" y="16520"/>
                  <a:pt x="2224" y="16647"/>
                </a:cubicBezTo>
                <a:lnTo>
                  <a:pt x="2224" y="17908"/>
                </a:lnTo>
                <a:cubicBezTo>
                  <a:pt x="2224" y="18015"/>
                  <a:pt x="2157" y="18113"/>
                  <a:pt x="2084" y="18113"/>
                </a:cubicBezTo>
                <a:lnTo>
                  <a:pt x="1659" y="18113"/>
                </a:lnTo>
                <a:cubicBezTo>
                  <a:pt x="1586" y="18113"/>
                  <a:pt x="1523" y="18012"/>
                  <a:pt x="1523" y="17898"/>
                </a:cubicBezTo>
                <a:lnTo>
                  <a:pt x="1523" y="16639"/>
                </a:lnTo>
                <a:cubicBezTo>
                  <a:pt x="1523" y="16520"/>
                  <a:pt x="1586" y="16421"/>
                  <a:pt x="1662" y="16421"/>
                </a:cubicBezTo>
                <a:close/>
                <a:moveTo>
                  <a:pt x="2613" y="16421"/>
                </a:moveTo>
                <a:lnTo>
                  <a:pt x="2626" y="16421"/>
                </a:lnTo>
                <a:lnTo>
                  <a:pt x="2952" y="16421"/>
                </a:lnTo>
                <a:lnTo>
                  <a:pt x="2952" y="17898"/>
                </a:lnTo>
                <a:lnTo>
                  <a:pt x="3092" y="17898"/>
                </a:lnTo>
                <a:lnTo>
                  <a:pt x="3092" y="17490"/>
                </a:lnTo>
                <a:lnTo>
                  <a:pt x="3092" y="17467"/>
                </a:lnTo>
                <a:cubicBezTo>
                  <a:pt x="3094" y="17393"/>
                  <a:pt x="3122" y="17345"/>
                  <a:pt x="3163" y="17345"/>
                </a:cubicBezTo>
                <a:cubicBezTo>
                  <a:pt x="3206" y="17345"/>
                  <a:pt x="3234" y="17393"/>
                  <a:pt x="3234" y="17464"/>
                </a:cubicBezTo>
                <a:lnTo>
                  <a:pt x="3234" y="17488"/>
                </a:lnTo>
                <a:lnTo>
                  <a:pt x="3234" y="17994"/>
                </a:lnTo>
                <a:cubicBezTo>
                  <a:pt x="3234" y="18065"/>
                  <a:pt x="3206" y="18113"/>
                  <a:pt x="3168" y="18113"/>
                </a:cubicBezTo>
                <a:lnTo>
                  <a:pt x="2626" y="18113"/>
                </a:lnTo>
                <a:lnTo>
                  <a:pt x="2613" y="18113"/>
                </a:lnTo>
                <a:cubicBezTo>
                  <a:pt x="2565" y="18113"/>
                  <a:pt x="2533" y="18070"/>
                  <a:pt x="2533" y="18006"/>
                </a:cubicBezTo>
                <a:cubicBezTo>
                  <a:pt x="2533" y="17940"/>
                  <a:pt x="2565" y="17897"/>
                  <a:pt x="2613" y="17898"/>
                </a:cubicBezTo>
                <a:lnTo>
                  <a:pt x="2626" y="17898"/>
                </a:lnTo>
                <a:lnTo>
                  <a:pt x="2812" y="17898"/>
                </a:lnTo>
                <a:lnTo>
                  <a:pt x="2812" y="16639"/>
                </a:lnTo>
                <a:lnTo>
                  <a:pt x="2626" y="16639"/>
                </a:lnTo>
                <a:lnTo>
                  <a:pt x="2613" y="16639"/>
                </a:lnTo>
                <a:cubicBezTo>
                  <a:pt x="2565" y="16637"/>
                  <a:pt x="2533" y="16594"/>
                  <a:pt x="2533" y="16530"/>
                </a:cubicBezTo>
                <a:cubicBezTo>
                  <a:pt x="2533" y="16464"/>
                  <a:pt x="2565" y="16421"/>
                  <a:pt x="2613" y="16421"/>
                </a:cubicBezTo>
                <a:close/>
                <a:moveTo>
                  <a:pt x="3619" y="16421"/>
                </a:moveTo>
                <a:lnTo>
                  <a:pt x="3635" y="16421"/>
                </a:lnTo>
                <a:lnTo>
                  <a:pt x="4099" y="16421"/>
                </a:lnTo>
                <a:cubicBezTo>
                  <a:pt x="4182" y="16421"/>
                  <a:pt x="4244" y="16517"/>
                  <a:pt x="4244" y="16647"/>
                </a:cubicBezTo>
                <a:lnTo>
                  <a:pt x="4243" y="17158"/>
                </a:lnTo>
                <a:cubicBezTo>
                  <a:pt x="4243" y="17285"/>
                  <a:pt x="4182" y="17379"/>
                  <a:pt x="4101" y="17379"/>
                </a:cubicBezTo>
                <a:lnTo>
                  <a:pt x="3685" y="17379"/>
                </a:lnTo>
                <a:lnTo>
                  <a:pt x="3685" y="17898"/>
                </a:lnTo>
                <a:lnTo>
                  <a:pt x="4148" y="17898"/>
                </a:lnTo>
                <a:lnTo>
                  <a:pt x="4163" y="17898"/>
                </a:lnTo>
                <a:cubicBezTo>
                  <a:pt x="4213" y="17898"/>
                  <a:pt x="4243" y="17940"/>
                  <a:pt x="4243" y="18006"/>
                </a:cubicBezTo>
                <a:cubicBezTo>
                  <a:pt x="4243" y="18070"/>
                  <a:pt x="4213" y="18113"/>
                  <a:pt x="4165" y="18113"/>
                </a:cubicBezTo>
                <a:lnTo>
                  <a:pt x="4150" y="18113"/>
                </a:lnTo>
                <a:lnTo>
                  <a:pt x="3540" y="18113"/>
                </a:lnTo>
                <a:lnTo>
                  <a:pt x="3540" y="17379"/>
                </a:lnTo>
                <a:cubicBezTo>
                  <a:pt x="3540" y="17252"/>
                  <a:pt x="3603" y="17158"/>
                  <a:pt x="3685" y="17158"/>
                </a:cubicBezTo>
                <a:lnTo>
                  <a:pt x="4099" y="17158"/>
                </a:lnTo>
                <a:lnTo>
                  <a:pt x="4099" y="16637"/>
                </a:lnTo>
                <a:lnTo>
                  <a:pt x="3635" y="16637"/>
                </a:lnTo>
                <a:lnTo>
                  <a:pt x="3619" y="16637"/>
                </a:lnTo>
                <a:cubicBezTo>
                  <a:pt x="3573" y="16637"/>
                  <a:pt x="3540" y="16594"/>
                  <a:pt x="3540" y="16530"/>
                </a:cubicBezTo>
                <a:cubicBezTo>
                  <a:pt x="3540" y="16464"/>
                  <a:pt x="3571" y="16421"/>
                  <a:pt x="3619" y="16421"/>
                </a:cubicBezTo>
                <a:close/>
                <a:moveTo>
                  <a:pt x="4628" y="16421"/>
                </a:moveTo>
                <a:lnTo>
                  <a:pt x="4643" y="16421"/>
                </a:lnTo>
                <a:lnTo>
                  <a:pt x="5107" y="16421"/>
                </a:lnTo>
                <a:cubicBezTo>
                  <a:pt x="5184" y="16421"/>
                  <a:pt x="5246" y="16506"/>
                  <a:pt x="5246" y="16608"/>
                </a:cubicBezTo>
                <a:lnTo>
                  <a:pt x="5246" y="17080"/>
                </a:lnTo>
                <a:cubicBezTo>
                  <a:pt x="5246" y="17156"/>
                  <a:pt x="5232" y="17211"/>
                  <a:pt x="5195" y="17270"/>
                </a:cubicBezTo>
                <a:cubicBezTo>
                  <a:pt x="5237" y="17341"/>
                  <a:pt x="5249" y="17394"/>
                  <a:pt x="5249" y="17490"/>
                </a:cubicBezTo>
                <a:lnTo>
                  <a:pt x="5249" y="17898"/>
                </a:lnTo>
                <a:cubicBezTo>
                  <a:pt x="5249" y="18020"/>
                  <a:pt x="5189" y="18113"/>
                  <a:pt x="5109" y="18113"/>
                </a:cubicBezTo>
                <a:lnTo>
                  <a:pt x="4645" y="18113"/>
                </a:lnTo>
                <a:lnTo>
                  <a:pt x="4629" y="18113"/>
                </a:lnTo>
                <a:cubicBezTo>
                  <a:pt x="4581" y="18113"/>
                  <a:pt x="4548" y="18070"/>
                  <a:pt x="4548" y="18006"/>
                </a:cubicBezTo>
                <a:cubicBezTo>
                  <a:pt x="4548" y="17940"/>
                  <a:pt x="4582" y="17897"/>
                  <a:pt x="4628" y="17898"/>
                </a:cubicBezTo>
                <a:lnTo>
                  <a:pt x="4643" y="17898"/>
                </a:lnTo>
                <a:lnTo>
                  <a:pt x="5107" y="17898"/>
                </a:lnTo>
                <a:lnTo>
                  <a:pt x="5107" y="17508"/>
                </a:lnTo>
                <a:cubicBezTo>
                  <a:pt x="5109" y="17422"/>
                  <a:pt x="5083" y="17376"/>
                  <a:pt x="5033" y="17376"/>
                </a:cubicBezTo>
                <a:lnTo>
                  <a:pt x="4785" y="17376"/>
                </a:lnTo>
                <a:lnTo>
                  <a:pt x="4770" y="17376"/>
                </a:lnTo>
                <a:cubicBezTo>
                  <a:pt x="4722" y="17376"/>
                  <a:pt x="4690" y="17333"/>
                  <a:pt x="4690" y="17270"/>
                </a:cubicBezTo>
                <a:cubicBezTo>
                  <a:pt x="4690" y="17206"/>
                  <a:pt x="4723" y="17161"/>
                  <a:pt x="4770" y="17161"/>
                </a:cubicBezTo>
                <a:lnTo>
                  <a:pt x="4783" y="17161"/>
                </a:lnTo>
                <a:lnTo>
                  <a:pt x="5033" y="17161"/>
                </a:lnTo>
                <a:cubicBezTo>
                  <a:pt x="5081" y="17161"/>
                  <a:pt x="5106" y="17115"/>
                  <a:pt x="5106" y="17026"/>
                </a:cubicBezTo>
                <a:lnTo>
                  <a:pt x="5106" y="16637"/>
                </a:lnTo>
                <a:lnTo>
                  <a:pt x="4645" y="16637"/>
                </a:lnTo>
                <a:lnTo>
                  <a:pt x="4629" y="16637"/>
                </a:lnTo>
                <a:cubicBezTo>
                  <a:pt x="4581" y="16637"/>
                  <a:pt x="4548" y="16594"/>
                  <a:pt x="4548" y="16530"/>
                </a:cubicBezTo>
                <a:cubicBezTo>
                  <a:pt x="4548" y="16464"/>
                  <a:pt x="4582" y="16421"/>
                  <a:pt x="4628" y="16421"/>
                </a:cubicBezTo>
                <a:close/>
                <a:moveTo>
                  <a:pt x="6648" y="16421"/>
                </a:moveTo>
                <a:cubicBezTo>
                  <a:pt x="6689" y="16421"/>
                  <a:pt x="6717" y="16469"/>
                  <a:pt x="6717" y="16541"/>
                </a:cubicBezTo>
                <a:lnTo>
                  <a:pt x="6717" y="16564"/>
                </a:lnTo>
                <a:lnTo>
                  <a:pt x="6717" y="17342"/>
                </a:lnTo>
                <a:lnTo>
                  <a:pt x="6994" y="17342"/>
                </a:lnTo>
                <a:lnTo>
                  <a:pt x="6994" y="16751"/>
                </a:lnTo>
                <a:lnTo>
                  <a:pt x="6994" y="16727"/>
                </a:lnTo>
                <a:cubicBezTo>
                  <a:pt x="6996" y="16656"/>
                  <a:pt x="7023" y="16608"/>
                  <a:pt x="7067" y="16608"/>
                </a:cubicBezTo>
                <a:cubicBezTo>
                  <a:pt x="7108" y="16608"/>
                  <a:pt x="7136" y="16656"/>
                  <a:pt x="7136" y="16727"/>
                </a:cubicBezTo>
                <a:lnTo>
                  <a:pt x="7136" y="16751"/>
                </a:lnTo>
                <a:lnTo>
                  <a:pt x="7136" y="17342"/>
                </a:lnTo>
                <a:cubicBezTo>
                  <a:pt x="7185" y="17352"/>
                  <a:pt x="7208" y="17385"/>
                  <a:pt x="7208" y="17449"/>
                </a:cubicBezTo>
                <a:cubicBezTo>
                  <a:pt x="7208" y="17504"/>
                  <a:pt x="7176" y="17558"/>
                  <a:pt x="7144" y="17558"/>
                </a:cubicBezTo>
                <a:lnTo>
                  <a:pt x="7138" y="17558"/>
                </a:lnTo>
                <a:lnTo>
                  <a:pt x="7138" y="17968"/>
                </a:lnTo>
                <a:lnTo>
                  <a:pt x="7138" y="17991"/>
                </a:lnTo>
                <a:cubicBezTo>
                  <a:pt x="7136" y="18065"/>
                  <a:pt x="7108" y="18113"/>
                  <a:pt x="7067" y="18113"/>
                </a:cubicBezTo>
                <a:cubicBezTo>
                  <a:pt x="7023" y="18113"/>
                  <a:pt x="6996" y="18065"/>
                  <a:pt x="6996" y="17994"/>
                </a:cubicBezTo>
                <a:lnTo>
                  <a:pt x="6996" y="17970"/>
                </a:lnTo>
                <a:lnTo>
                  <a:pt x="6996" y="17560"/>
                </a:lnTo>
                <a:lnTo>
                  <a:pt x="6577" y="17560"/>
                </a:lnTo>
                <a:lnTo>
                  <a:pt x="6577" y="16569"/>
                </a:lnTo>
                <a:lnTo>
                  <a:pt x="6577" y="16546"/>
                </a:lnTo>
                <a:cubicBezTo>
                  <a:pt x="6577" y="16470"/>
                  <a:pt x="6605" y="16421"/>
                  <a:pt x="6648" y="16421"/>
                </a:cubicBezTo>
                <a:close/>
                <a:moveTo>
                  <a:pt x="8592" y="16421"/>
                </a:moveTo>
                <a:lnTo>
                  <a:pt x="8663" y="16421"/>
                </a:lnTo>
                <a:cubicBezTo>
                  <a:pt x="8704" y="16421"/>
                  <a:pt x="8735" y="16469"/>
                  <a:pt x="8735" y="16530"/>
                </a:cubicBezTo>
                <a:cubicBezTo>
                  <a:pt x="8735" y="16591"/>
                  <a:pt x="8711" y="16629"/>
                  <a:pt x="8664" y="16634"/>
                </a:cubicBezTo>
                <a:lnTo>
                  <a:pt x="8664" y="17337"/>
                </a:lnTo>
                <a:lnTo>
                  <a:pt x="9156" y="17337"/>
                </a:lnTo>
                <a:cubicBezTo>
                  <a:pt x="9197" y="17337"/>
                  <a:pt x="9223" y="17385"/>
                  <a:pt x="9223" y="17454"/>
                </a:cubicBezTo>
                <a:lnTo>
                  <a:pt x="9223" y="18001"/>
                </a:lnTo>
                <a:cubicBezTo>
                  <a:pt x="9223" y="18067"/>
                  <a:pt x="9194" y="18113"/>
                  <a:pt x="9149" y="18113"/>
                </a:cubicBezTo>
                <a:lnTo>
                  <a:pt x="8597" y="18113"/>
                </a:lnTo>
                <a:cubicBezTo>
                  <a:pt x="8555" y="18113"/>
                  <a:pt x="8522" y="18065"/>
                  <a:pt x="8522" y="18004"/>
                </a:cubicBezTo>
                <a:lnTo>
                  <a:pt x="8522" y="16525"/>
                </a:lnTo>
                <a:cubicBezTo>
                  <a:pt x="8522" y="16467"/>
                  <a:pt x="8554" y="16421"/>
                  <a:pt x="8592" y="16421"/>
                </a:cubicBezTo>
                <a:close/>
                <a:moveTo>
                  <a:pt x="9608" y="16421"/>
                </a:moveTo>
                <a:lnTo>
                  <a:pt x="10233" y="16421"/>
                </a:lnTo>
                <a:lnTo>
                  <a:pt x="10235" y="17078"/>
                </a:lnTo>
                <a:cubicBezTo>
                  <a:pt x="10235" y="17121"/>
                  <a:pt x="10228" y="17146"/>
                  <a:pt x="10208" y="17171"/>
                </a:cubicBezTo>
                <a:lnTo>
                  <a:pt x="9983" y="17467"/>
                </a:lnTo>
                <a:cubicBezTo>
                  <a:pt x="9964" y="17495"/>
                  <a:pt x="9956" y="17517"/>
                  <a:pt x="9956" y="17555"/>
                </a:cubicBezTo>
                <a:lnTo>
                  <a:pt x="9956" y="17968"/>
                </a:lnTo>
                <a:lnTo>
                  <a:pt x="9956" y="17991"/>
                </a:lnTo>
                <a:cubicBezTo>
                  <a:pt x="9956" y="18065"/>
                  <a:pt x="9927" y="18113"/>
                  <a:pt x="9885" y="18113"/>
                </a:cubicBezTo>
                <a:cubicBezTo>
                  <a:pt x="9844" y="18113"/>
                  <a:pt x="9816" y="18065"/>
                  <a:pt x="9816" y="17994"/>
                </a:cubicBezTo>
                <a:lnTo>
                  <a:pt x="9816" y="17970"/>
                </a:lnTo>
                <a:lnTo>
                  <a:pt x="9816" y="17454"/>
                </a:lnTo>
                <a:cubicBezTo>
                  <a:pt x="9816" y="17416"/>
                  <a:pt x="9822" y="17396"/>
                  <a:pt x="9840" y="17371"/>
                </a:cubicBezTo>
                <a:lnTo>
                  <a:pt x="10061" y="17078"/>
                </a:lnTo>
                <a:cubicBezTo>
                  <a:pt x="10091" y="17040"/>
                  <a:pt x="10095" y="17024"/>
                  <a:pt x="10095" y="16963"/>
                </a:cubicBezTo>
                <a:lnTo>
                  <a:pt x="10095" y="16637"/>
                </a:lnTo>
                <a:lnTo>
                  <a:pt x="9673" y="16637"/>
                </a:lnTo>
                <a:cubicBezTo>
                  <a:pt x="9666" y="16700"/>
                  <a:pt x="9643" y="16735"/>
                  <a:pt x="9605" y="16735"/>
                </a:cubicBezTo>
                <a:cubicBezTo>
                  <a:pt x="9564" y="16735"/>
                  <a:pt x="9534" y="16687"/>
                  <a:pt x="9534" y="16621"/>
                </a:cubicBezTo>
                <a:lnTo>
                  <a:pt x="9534" y="16608"/>
                </a:lnTo>
                <a:lnTo>
                  <a:pt x="9534" y="16548"/>
                </a:lnTo>
                <a:cubicBezTo>
                  <a:pt x="9534" y="16467"/>
                  <a:pt x="9561" y="16421"/>
                  <a:pt x="9608" y="16421"/>
                </a:cubicBezTo>
                <a:close/>
                <a:moveTo>
                  <a:pt x="11698" y="16421"/>
                </a:moveTo>
                <a:lnTo>
                  <a:pt x="11975" y="16421"/>
                </a:lnTo>
                <a:cubicBezTo>
                  <a:pt x="12016" y="16421"/>
                  <a:pt x="12047" y="16472"/>
                  <a:pt x="12047" y="16538"/>
                </a:cubicBezTo>
                <a:lnTo>
                  <a:pt x="12047" y="17161"/>
                </a:lnTo>
                <a:cubicBezTo>
                  <a:pt x="12137" y="17176"/>
                  <a:pt x="12187" y="17257"/>
                  <a:pt x="12187" y="17389"/>
                </a:cubicBezTo>
                <a:lnTo>
                  <a:pt x="12187" y="17895"/>
                </a:lnTo>
                <a:cubicBezTo>
                  <a:pt x="12187" y="18017"/>
                  <a:pt x="12123" y="18113"/>
                  <a:pt x="12047" y="18113"/>
                </a:cubicBezTo>
                <a:lnTo>
                  <a:pt x="11622" y="18113"/>
                </a:lnTo>
                <a:cubicBezTo>
                  <a:pt x="11549" y="18113"/>
                  <a:pt x="11487" y="18015"/>
                  <a:pt x="11487" y="17908"/>
                </a:cubicBezTo>
                <a:lnTo>
                  <a:pt x="11487" y="17379"/>
                </a:lnTo>
                <a:cubicBezTo>
                  <a:pt x="11487" y="17259"/>
                  <a:pt x="11544" y="17171"/>
                  <a:pt x="11625" y="17161"/>
                </a:cubicBezTo>
                <a:lnTo>
                  <a:pt x="11625" y="16538"/>
                </a:lnTo>
                <a:cubicBezTo>
                  <a:pt x="11625" y="16467"/>
                  <a:pt x="11655" y="16421"/>
                  <a:pt x="11698" y="16421"/>
                </a:cubicBezTo>
                <a:close/>
                <a:moveTo>
                  <a:pt x="12569" y="16421"/>
                </a:moveTo>
                <a:lnTo>
                  <a:pt x="13121" y="16421"/>
                </a:lnTo>
                <a:cubicBezTo>
                  <a:pt x="13165" y="16421"/>
                  <a:pt x="13196" y="16469"/>
                  <a:pt x="13196" y="16533"/>
                </a:cubicBezTo>
                <a:lnTo>
                  <a:pt x="13196" y="18012"/>
                </a:lnTo>
                <a:cubicBezTo>
                  <a:pt x="13196" y="18067"/>
                  <a:pt x="13166" y="18113"/>
                  <a:pt x="13128" y="18113"/>
                </a:cubicBezTo>
                <a:lnTo>
                  <a:pt x="13057" y="18113"/>
                </a:lnTo>
                <a:cubicBezTo>
                  <a:pt x="13016" y="18113"/>
                  <a:pt x="12983" y="18065"/>
                  <a:pt x="12983" y="18004"/>
                </a:cubicBezTo>
                <a:cubicBezTo>
                  <a:pt x="12983" y="17943"/>
                  <a:pt x="13009" y="17908"/>
                  <a:pt x="13056" y="17900"/>
                </a:cubicBezTo>
                <a:lnTo>
                  <a:pt x="13056" y="17194"/>
                </a:lnTo>
                <a:lnTo>
                  <a:pt x="12564" y="17194"/>
                </a:lnTo>
                <a:cubicBezTo>
                  <a:pt x="12523" y="17194"/>
                  <a:pt x="12495" y="17149"/>
                  <a:pt x="12495" y="17078"/>
                </a:cubicBezTo>
                <a:lnTo>
                  <a:pt x="12495" y="16533"/>
                </a:lnTo>
                <a:cubicBezTo>
                  <a:pt x="12495" y="16467"/>
                  <a:pt x="12526" y="16421"/>
                  <a:pt x="12569" y="16421"/>
                </a:cubicBezTo>
                <a:close/>
                <a:moveTo>
                  <a:pt x="13645" y="16421"/>
                </a:moveTo>
                <a:lnTo>
                  <a:pt x="14064" y="16421"/>
                </a:lnTo>
                <a:cubicBezTo>
                  <a:pt x="14143" y="16421"/>
                  <a:pt x="14206" y="16520"/>
                  <a:pt x="14206" y="16647"/>
                </a:cubicBezTo>
                <a:lnTo>
                  <a:pt x="14206" y="17908"/>
                </a:lnTo>
                <a:cubicBezTo>
                  <a:pt x="14206" y="18015"/>
                  <a:pt x="14138" y="18113"/>
                  <a:pt x="14066" y="18113"/>
                </a:cubicBezTo>
                <a:lnTo>
                  <a:pt x="13642" y="18113"/>
                </a:lnTo>
                <a:cubicBezTo>
                  <a:pt x="13569" y="18113"/>
                  <a:pt x="13505" y="18012"/>
                  <a:pt x="13505" y="17898"/>
                </a:cubicBezTo>
                <a:lnTo>
                  <a:pt x="13505" y="16639"/>
                </a:lnTo>
                <a:cubicBezTo>
                  <a:pt x="13505" y="16520"/>
                  <a:pt x="13569" y="16421"/>
                  <a:pt x="13645" y="16421"/>
                </a:cubicBezTo>
                <a:close/>
                <a:moveTo>
                  <a:pt x="14594" y="16421"/>
                </a:moveTo>
                <a:lnTo>
                  <a:pt x="14609" y="16421"/>
                </a:lnTo>
                <a:lnTo>
                  <a:pt x="14935" y="16421"/>
                </a:lnTo>
                <a:lnTo>
                  <a:pt x="14935" y="17898"/>
                </a:lnTo>
                <a:lnTo>
                  <a:pt x="15074" y="17898"/>
                </a:lnTo>
                <a:lnTo>
                  <a:pt x="15074" y="17490"/>
                </a:lnTo>
                <a:lnTo>
                  <a:pt x="15074" y="17467"/>
                </a:lnTo>
                <a:cubicBezTo>
                  <a:pt x="15076" y="17393"/>
                  <a:pt x="15103" y="17345"/>
                  <a:pt x="15145" y="17345"/>
                </a:cubicBezTo>
                <a:cubicBezTo>
                  <a:pt x="15188" y="17345"/>
                  <a:pt x="15216" y="17393"/>
                  <a:pt x="15216" y="17464"/>
                </a:cubicBezTo>
                <a:lnTo>
                  <a:pt x="15216" y="17488"/>
                </a:lnTo>
                <a:lnTo>
                  <a:pt x="15216" y="17994"/>
                </a:lnTo>
                <a:cubicBezTo>
                  <a:pt x="15216" y="18065"/>
                  <a:pt x="15188" y="18113"/>
                  <a:pt x="15150" y="18113"/>
                </a:cubicBezTo>
                <a:lnTo>
                  <a:pt x="14609" y="18113"/>
                </a:lnTo>
                <a:lnTo>
                  <a:pt x="14594" y="18113"/>
                </a:lnTo>
                <a:cubicBezTo>
                  <a:pt x="14546" y="18113"/>
                  <a:pt x="14515" y="18070"/>
                  <a:pt x="14515" y="18006"/>
                </a:cubicBezTo>
                <a:cubicBezTo>
                  <a:pt x="14515" y="17940"/>
                  <a:pt x="14546" y="17897"/>
                  <a:pt x="14594" y="17898"/>
                </a:cubicBezTo>
                <a:lnTo>
                  <a:pt x="14609" y="17898"/>
                </a:lnTo>
                <a:lnTo>
                  <a:pt x="14794" y="17898"/>
                </a:lnTo>
                <a:lnTo>
                  <a:pt x="14794" y="16639"/>
                </a:lnTo>
                <a:lnTo>
                  <a:pt x="14609" y="16639"/>
                </a:lnTo>
                <a:lnTo>
                  <a:pt x="14594" y="16639"/>
                </a:lnTo>
                <a:cubicBezTo>
                  <a:pt x="14546" y="16637"/>
                  <a:pt x="14515" y="16594"/>
                  <a:pt x="14515" y="16530"/>
                </a:cubicBezTo>
                <a:cubicBezTo>
                  <a:pt x="14515" y="16464"/>
                  <a:pt x="14546" y="16421"/>
                  <a:pt x="14594" y="16421"/>
                </a:cubicBezTo>
                <a:close/>
                <a:moveTo>
                  <a:pt x="16545" y="16421"/>
                </a:moveTo>
                <a:lnTo>
                  <a:pt x="16560" y="16421"/>
                </a:lnTo>
                <a:lnTo>
                  <a:pt x="17025" y="16421"/>
                </a:lnTo>
                <a:cubicBezTo>
                  <a:pt x="17107" y="16421"/>
                  <a:pt x="17168" y="16517"/>
                  <a:pt x="17168" y="16647"/>
                </a:cubicBezTo>
                <a:lnTo>
                  <a:pt x="17168" y="17158"/>
                </a:lnTo>
                <a:cubicBezTo>
                  <a:pt x="17168" y="17285"/>
                  <a:pt x="17107" y="17379"/>
                  <a:pt x="17026" y="17379"/>
                </a:cubicBezTo>
                <a:lnTo>
                  <a:pt x="16609" y="17379"/>
                </a:lnTo>
                <a:lnTo>
                  <a:pt x="16609" y="17898"/>
                </a:lnTo>
                <a:lnTo>
                  <a:pt x="17074" y="17898"/>
                </a:lnTo>
                <a:lnTo>
                  <a:pt x="17087" y="17898"/>
                </a:lnTo>
                <a:cubicBezTo>
                  <a:pt x="17137" y="17898"/>
                  <a:pt x="17168" y="17940"/>
                  <a:pt x="17168" y="18006"/>
                </a:cubicBezTo>
                <a:cubicBezTo>
                  <a:pt x="17168" y="18070"/>
                  <a:pt x="17137" y="18113"/>
                  <a:pt x="17089" y="18113"/>
                </a:cubicBezTo>
                <a:lnTo>
                  <a:pt x="17075" y="18113"/>
                </a:lnTo>
                <a:lnTo>
                  <a:pt x="16466" y="18113"/>
                </a:lnTo>
                <a:lnTo>
                  <a:pt x="16466" y="17379"/>
                </a:lnTo>
                <a:cubicBezTo>
                  <a:pt x="16466" y="17252"/>
                  <a:pt x="16527" y="17158"/>
                  <a:pt x="16609" y="17158"/>
                </a:cubicBezTo>
                <a:lnTo>
                  <a:pt x="17025" y="17158"/>
                </a:lnTo>
                <a:lnTo>
                  <a:pt x="17025" y="16637"/>
                </a:lnTo>
                <a:lnTo>
                  <a:pt x="16560" y="16637"/>
                </a:lnTo>
                <a:lnTo>
                  <a:pt x="16545" y="16637"/>
                </a:lnTo>
                <a:cubicBezTo>
                  <a:pt x="16499" y="16637"/>
                  <a:pt x="16466" y="16594"/>
                  <a:pt x="16466" y="16530"/>
                </a:cubicBezTo>
                <a:cubicBezTo>
                  <a:pt x="16466" y="16464"/>
                  <a:pt x="16497" y="16421"/>
                  <a:pt x="16545" y="16421"/>
                </a:cubicBezTo>
                <a:close/>
                <a:moveTo>
                  <a:pt x="17553" y="16421"/>
                </a:moveTo>
                <a:lnTo>
                  <a:pt x="17568" y="16421"/>
                </a:lnTo>
                <a:lnTo>
                  <a:pt x="18033" y="16421"/>
                </a:lnTo>
                <a:cubicBezTo>
                  <a:pt x="18109" y="16421"/>
                  <a:pt x="18171" y="16506"/>
                  <a:pt x="18171" y="16608"/>
                </a:cubicBezTo>
                <a:lnTo>
                  <a:pt x="18171" y="17080"/>
                </a:lnTo>
                <a:cubicBezTo>
                  <a:pt x="18171" y="17156"/>
                  <a:pt x="18157" y="17211"/>
                  <a:pt x="18121" y="17270"/>
                </a:cubicBezTo>
                <a:cubicBezTo>
                  <a:pt x="18162" y="17341"/>
                  <a:pt x="18175" y="17394"/>
                  <a:pt x="18175" y="17490"/>
                </a:cubicBezTo>
                <a:lnTo>
                  <a:pt x="18175" y="17898"/>
                </a:lnTo>
                <a:cubicBezTo>
                  <a:pt x="18175" y="18020"/>
                  <a:pt x="18114" y="18113"/>
                  <a:pt x="18035" y="18113"/>
                </a:cubicBezTo>
                <a:lnTo>
                  <a:pt x="17570" y="18113"/>
                </a:lnTo>
                <a:lnTo>
                  <a:pt x="17555" y="18113"/>
                </a:lnTo>
                <a:cubicBezTo>
                  <a:pt x="17507" y="18113"/>
                  <a:pt x="17474" y="18070"/>
                  <a:pt x="17474" y="18006"/>
                </a:cubicBezTo>
                <a:cubicBezTo>
                  <a:pt x="17474" y="17940"/>
                  <a:pt x="17507" y="17897"/>
                  <a:pt x="17553" y="17898"/>
                </a:cubicBezTo>
                <a:lnTo>
                  <a:pt x="17568" y="17898"/>
                </a:lnTo>
                <a:lnTo>
                  <a:pt x="18033" y="17898"/>
                </a:lnTo>
                <a:lnTo>
                  <a:pt x="18033" y="17508"/>
                </a:lnTo>
                <a:cubicBezTo>
                  <a:pt x="18035" y="17422"/>
                  <a:pt x="18008" y="17376"/>
                  <a:pt x="17959" y="17376"/>
                </a:cubicBezTo>
                <a:lnTo>
                  <a:pt x="17710" y="17376"/>
                </a:lnTo>
                <a:lnTo>
                  <a:pt x="17695" y="17376"/>
                </a:lnTo>
                <a:cubicBezTo>
                  <a:pt x="17647" y="17376"/>
                  <a:pt x="17616" y="17333"/>
                  <a:pt x="17616" y="17270"/>
                </a:cubicBezTo>
                <a:cubicBezTo>
                  <a:pt x="17616" y="17206"/>
                  <a:pt x="17647" y="17161"/>
                  <a:pt x="17693" y="17161"/>
                </a:cubicBezTo>
                <a:lnTo>
                  <a:pt x="17709" y="17161"/>
                </a:lnTo>
                <a:lnTo>
                  <a:pt x="17959" y="17161"/>
                </a:lnTo>
                <a:cubicBezTo>
                  <a:pt x="18007" y="17161"/>
                  <a:pt x="18031" y="17115"/>
                  <a:pt x="18031" y="17026"/>
                </a:cubicBezTo>
                <a:lnTo>
                  <a:pt x="18031" y="16637"/>
                </a:lnTo>
                <a:lnTo>
                  <a:pt x="17570" y="16637"/>
                </a:lnTo>
                <a:lnTo>
                  <a:pt x="17555" y="16637"/>
                </a:lnTo>
                <a:cubicBezTo>
                  <a:pt x="17507" y="16637"/>
                  <a:pt x="17474" y="16594"/>
                  <a:pt x="17474" y="16530"/>
                </a:cubicBezTo>
                <a:cubicBezTo>
                  <a:pt x="17474" y="16464"/>
                  <a:pt x="17507" y="16421"/>
                  <a:pt x="17553" y="16421"/>
                </a:cubicBezTo>
                <a:close/>
                <a:moveTo>
                  <a:pt x="18629" y="16421"/>
                </a:moveTo>
                <a:cubicBezTo>
                  <a:pt x="18671" y="16421"/>
                  <a:pt x="18698" y="16469"/>
                  <a:pt x="18698" y="16541"/>
                </a:cubicBezTo>
                <a:lnTo>
                  <a:pt x="18698" y="16564"/>
                </a:lnTo>
                <a:lnTo>
                  <a:pt x="18698" y="17342"/>
                </a:lnTo>
                <a:lnTo>
                  <a:pt x="18977" y="17342"/>
                </a:lnTo>
                <a:lnTo>
                  <a:pt x="18977" y="16751"/>
                </a:lnTo>
                <a:lnTo>
                  <a:pt x="18977" y="16727"/>
                </a:lnTo>
                <a:cubicBezTo>
                  <a:pt x="18979" y="16656"/>
                  <a:pt x="19007" y="16608"/>
                  <a:pt x="19050" y="16608"/>
                </a:cubicBezTo>
                <a:cubicBezTo>
                  <a:pt x="19091" y="16608"/>
                  <a:pt x="19119" y="16656"/>
                  <a:pt x="19119" y="16727"/>
                </a:cubicBezTo>
                <a:lnTo>
                  <a:pt x="19119" y="16751"/>
                </a:lnTo>
                <a:lnTo>
                  <a:pt x="19119" y="17342"/>
                </a:lnTo>
                <a:cubicBezTo>
                  <a:pt x="19169" y="17352"/>
                  <a:pt x="19190" y="17385"/>
                  <a:pt x="19190" y="17449"/>
                </a:cubicBezTo>
                <a:cubicBezTo>
                  <a:pt x="19190" y="17504"/>
                  <a:pt x="19159" y="17558"/>
                  <a:pt x="19127" y="17558"/>
                </a:cubicBezTo>
                <a:lnTo>
                  <a:pt x="19121" y="17558"/>
                </a:lnTo>
                <a:lnTo>
                  <a:pt x="19121" y="17968"/>
                </a:lnTo>
                <a:lnTo>
                  <a:pt x="19121" y="17991"/>
                </a:lnTo>
                <a:cubicBezTo>
                  <a:pt x="19119" y="18065"/>
                  <a:pt x="19091" y="18113"/>
                  <a:pt x="19050" y="18113"/>
                </a:cubicBezTo>
                <a:cubicBezTo>
                  <a:pt x="19007" y="18113"/>
                  <a:pt x="18979" y="18065"/>
                  <a:pt x="18979" y="17994"/>
                </a:cubicBezTo>
                <a:lnTo>
                  <a:pt x="18979" y="17970"/>
                </a:lnTo>
                <a:lnTo>
                  <a:pt x="18979" y="17560"/>
                </a:lnTo>
                <a:lnTo>
                  <a:pt x="18558" y="17560"/>
                </a:lnTo>
                <a:lnTo>
                  <a:pt x="18558" y="16569"/>
                </a:lnTo>
                <a:lnTo>
                  <a:pt x="18558" y="16546"/>
                </a:lnTo>
                <a:cubicBezTo>
                  <a:pt x="18558" y="16470"/>
                  <a:pt x="18586" y="16421"/>
                  <a:pt x="18629" y="16421"/>
                </a:cubicBezTo>
                <a:close/>
                <a:moveTo>
                  <a:pt x="7653" y="16424"/>
                </a:moveTo>
                <a:lnTo>
                  <a:pt x="8117" y="16424"/>
                </a:lnTo>
                <a:lnTo>
                  <a:pt x="8132" y="16424"/>
                </a:lnTo>
                <a:cubicBezTo>
                  <a:pt x="8182" y="16421"/>
                  <a:pt x="8213" y="16464"/>
                  <a:pt x="8213" y="16530"/>
                </a:cubicBezTo>
                <a:cubicBezTo>
                  <a:pt x="8213" y="16594"/>
                  <a:pt x="8182" y="16637"/>
                  <a:pt x="8134" y="16637"/>
                </a:cubicBezTo>
                <a:lnTo>
                  <a:pt x="8119" y="16637"/>
                </a:lnTo>
                <a:lnTo>
                  <a:pt x="7796" y="16637"/>
                </a:lnTo>
                <a:lnTo>
                  <a:pt x="7795" y="17163"/>
                </a:lnTo>
                <a:lnTo>
                  <a:pt x="8071" y="17163"/>
                </a:lnTo>
                <a:cubicBezTo>
                  <a:pt x="8153" y="17163"/>
                  <a:pt x="8212" y="17254"/>
                  <a:pt x="8212" y="17376"/>
                </a:cubicBezTo>
                <a:lnTo>
                  <a:pt x="8212" y="17895"/>
                </a:lnTo>
                <a:cubicBezTo>
                  <a:pt x="8212" y="18017"/>
                  <a:pt x="8149" y="18113"/>
                  <a:pt x="8071" y="18113"/>
                </a:cubicBezTo>
                <a:lnTo>
                  <a:pt x="7749" y="18113"/>
                </a:lnTo>
                <a:cubicBezTo>
                  <a:pt x="7726" y="18113"/>
                  <a:pt x="7684" y="18100"/>
                  <a:pt x="7663" y="18084"/>
                </a:cubicBezTo>
                <a:lnTo>
                  <a:pt x="7577" y="18027"/>
                </a:lnTo>
                <a:cubicBezTo>
                  <a:pt x="7529" y="17994"/>
                  <a:pt x="7512" y="17966"/>
                  <a:pt x="7512" y="17913"/>
                </a:cubicBezTo>
                <a:cubicBezTo>
                  <a:pt x="7512" y="17855"/>
                  <a:pt x="7544" y="17807"/>
                  <a:pt x="7580" y="17807"/>
                </a:cubicBezTo>
                <a:cubicBezTo>
                  <a:pt x="7593" y="17807"/>
                  <a:pt x="7606" y="17809"/>
                  <a:pt x="7619" y="17820"/>
                </a:cubicBezTo>
                <a:lnTo>
                  <a:pt x="7634" y="17830"/>
                </a:lnTo>
                <a:lnTo>
                  <a:pt x="7710" y="17882"/>
                </a:lnTo>
                <a:cubicBezTo>
                  <a:pt x="7713" y="17885"/>
                  <a:pt x="7718" y="17887"/>
                  <a:pt x="7724" y="17890"/>
                </a:cubicBezTo>
                <a:cubicBezTo>
                  <a:pt x="7730" y="17892"/>
                  <a:pt x="7732" y="17895"/>
                  <a:pt x="7734" y="17895"/>
                </a:cubicBezTo>
                <a:lnTo>
                  <a:pt x="7752" y="17898"/>
                </a:lnTo>
                <a:lnTo>
                  <a:pt x="7766" y="17898"/>
                </a:lnTo>
                <a:lnTo>
                  <a:pt x="8071" y="17898"/>
                </a:lnTo>
                <a:lnTo>
                  <a:pt x="8071" y="17379"/>
                </a:lnTo>
                <a:lnTo>
                  <a:pt x="7653" y="17379"/>
                </a:lnTo>
                <a:lnTo>
                  <a:pt x="7653" y="16424"/>
                </a:lnTo>
                <a:close/>
                <a:moveTo>
                  <a:pt x="19636" y="16424"/>
                </a:moveTo>
                <a:lnTo>
                  <a:pt x="20100" y="16424"/>
                </a:lnTo>
                <a:lnTo>
                  <a:pt x="20115" y="16424"/>
                </a:lnTo>
                <a:cubicBezTo>
                  <a:pt x="20165" y="16421"/>
                  <a:pt x="20196" y="16464"/>
                  <a:pt x="20196" y="16530"/>
                </a:cubicBezTo>
                <a:cubicBezTo>
                  <a:pt x="20196" y="16594"/>
                  <a:pt x="20165" y="16637"/>
                  <a:pt x="20117" y="16637"/>
                </a:cubicBezTo>
                <a:lnTo>
                  <a:pt x="20102" y="16637"/>
                </a:lnTo>
                <a:lnTo>
                  <a:pt x="19778" y="16637"/>
                </a:lnTo>
                <a:lnTo>
                  <a:pt x="19776" y="17163"/>
                </a:lnTo>
                <a:lnTo>
                  <a:pt x="20053" y="17163"/>
                </a:lnTo>
                <a:cubicBezTo>
                  <a:pt x="20134" y="17163"/>
                  <a:pt x="20195" y="17254"/>
                  <a:pt x="20195" y="17376"/>
                </a:cubicBezTo>
                <a:lnTo>
                  <a:pt x="20195" y="17895"/>
                </a:lnTo>
                <a:cubicBezTo>
                  <a:pt x="20195" y="18017"/>
                  <a:pt x="20131" y="18113"/>
                  <a:pt x="20053" y="18113"/>
                </a:cubicBezTo>
                <a:lnTo>
                  <a:pt x="19732" y="18113"/>
                </a:lnTo>
                <a:cubicBezTo>
                  <a:pt x="19709" y="18113"/>
                  <a:pt x="19667" y="18100"/>
                  <a:pt x="19646" y="18084"/>
                </a:cubicBezTo>
                <a:lnTo>
                  <a:pt x="19560" y="18027"/>
                </a:lnTo>
                <a:cubicBezTo>
                  <a:pt x="19512" y="17994"/>
                  <a:pt x="19494" y="17966"/>
                  <a:pt x="19494" y="17913"/>
                </a:cubicBezTo>
                <a:cubicBezTo>
                  <a:pt x="19494" y="17855"/>
                  <a:pt x="19527" y="17807"/>
                  <a:pt x="19563" y="17807"/>
                </a:cubicBezTo>
                <a:cubicBezTo>
                  <a:pt x="19576" y="17807"/>
                  <a:pt x="19587" y="17809"/>
                  <a:pt x="19600" y="17820"/>
                </a:cubicBezTo>
                <a:lnTo>
                  <a:pt x="19615" y="17830"/>
                </a:lnTo>
                <a:lnTo>
                  <a:pt x="19691" y="17882"/>
                </a:lnTo>
                <a:cubicBezTo>
                  <a:pt x="19695" y="17885"/>
                  <a:pt x="19700" y="17887"/>
                  <a:pt x="19705" y="17890"/>
                </a:cubicBezTo>
                <a:cubicBezTo>
                  <a:pt x="19712" y="17892"/>
                  <a:pt x="19715" y="17895"/>
                  <a:pt x="19717" y="17895"/>
                </a:cubicBezTo>
                <a:lnTo>
                  <a:pt x="19734" y="17898"/>
                </a:lnTo>
                <a:lnTo>
                  <a:pt x="19747" y="17898"/>
                </a:lnTo>
                <a:lnTo>
                  <a:pt x="20053" y="17898"/>
                </a:lnTo>
                <a:lnTo>
                  <a:pt x="20053" y="17379"/>
                </a:lnTo>
                <a:lnTo>
                  <a:pt x="19636" y="17379"/>
                </a:lnTo>
                <a:lnTo>
                  <a:pt x="19636" y="16424"/>
                </a:lnTo>
                <a:close/>
                <a:moveTo>
                  <a:pt x="11767" y="16637"/>
                </a:moveTo>
                <a:lnTo>
                  <a:pt x="11767" y="17161"/>
                </a:lnTo>
                <a:lnTo>
                  <a:pt x="11905" y="17161"/>
                </a:lnTo>
                <a:lnTo>
                  <a:pt x="11905" y="16637"/>
                </a:lnTo>
                <a:lnTo>
                  <a:pt x="11767" y="16637"/>
                </a:lnTo>
                <a:close/>
                <a:moveTo>
                  <a:pt x="1662" y="16639"/>
                </a:moveTo>
                <a:lnTo>
                  <a:pt x="1662" y="17898"/>
                </a:lnTo>
                <a:lnTo>
                  <a:pt x="2082" y="17898"/>
                </a:lnTo>
                <a:lnTo>
                  <a:pt x="2082" y="16639"/>
                </a:lnTo>
                <a:lnTo>
                  <a:pt x="1662" y="16639"/>
                </a:lnTo>
                <a:close/>
                <a:moveTo>
                  <a:pt x="12637" y="16639"/>
                </a:moveTo>
                <a:lnTo>
                  <a:pt x="12637" y="16979"/>
                </a:lnTo>
                <a:lnTo>
                  <a:pt x="13054" y="16979"/>
                </a:lnTo>
                <a:lnTo>
                  <a:pt x="13054" y="16639"/>
                </a:lnTo>
                <a:lnTo>
                  <a:pt x="12637" y="16639"/>
                </a:lnTo>
                <a:close/>
                <a:moveTo>
                  <a:pt x="13645" y="16639"/>
                </a:moveTo>
                <a:lnTo>
                  <a:pt x="13645" y="17898"/>
                </a:lnTo>
                <a:lnTo>
                  <a:pt x="14064" y="17898"/>
                </a:lnTo>
                <a:lnTo>
                  <a:pt x="14064" y="16639"/>
                </a:lnTo>
                <a:lnTo>
                  <a:pt x="13645" y="16639"/>
                </a:lnTo>
                <a:close/>
                <a:moveTo>
                  <a:pt x="11625" y="17379"/>
                </a:moveTo>
                <a:lnTo>
                  <a:pt x="11625" y="17898"/>
                </a:lnTo>
                <a:lnTo>
                  <a:pt x="12046" y="17898"/>
                </a:lnTo>
                <a:lnTo>
                  <a:pt x="12046" y="17379"/>
                </a:lnTo>
                <a:lnTo>
                  <a:pt x="11625" y="17379"/>
                </a:lnTo>
                <a:close/>
                <a:moveTo>
                  <a:pt x="8664" y="17552"/>
                </a:moveTo>
                <a:lnTo>
                  <a:pt x="8664" y="17895"/>
                </a:lnTo>
                <a:lnTo>
                  <a:pt x="9083" y="17895"/>
                </a:lnTo>
                <a:lnTo>
                  <a:pt x="9083" y="17552"/>
                </a:lnTo>
                <a:lnTo>
                  <a:pt x="8664" y="17552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3" name="Credit Card">
            <a:extLst>
              <a:ext uri="{FF2B5EF4-FFF2-40B4-BE49-F238E27FC236}">
                <a16:creationId xmlns:a16="http://schemas.microsoft.com/office/drawing/2014/main" id="{F9FD0E56-0991-BE7D-66F7-6186E495666D}"/>
              </a:ext>
            </a:extLst>
          </p:cNvPr>
          <p:cNvSpPr/>
          <p:nvPr/>
        </p:nvSpPr>
        <p:spPr>
          <a:xfrm>
            <a:off x="3423012" y="3720434"/>
            <a:ext cx="960914" cy="625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5" y="0"/>
                </a:moveTo>
                <a:cubicBezTo>
                  <a:pt x="678" y="0"/>
                  <a:pt x="0" y="1042"/>
                  <a:pt x="0" y="2327"/>
                </a:cubicBezTo>
                <a:lnTo>
                  <a:pt x="0" y="19273"/>
                </a:lnTo>
                <a:cubicBezTo>
                  <a:pt x="0" y="20558"/>
                  <a:pt x="678" y="21600"/>
                  <a:pt x="1515" y="21600"/>
                </a:cubicBezTo>
                <a:lnTo>
                  <a:pt x="20085" y="21600"/>
                </a:lnTo>
                <a:cubicBezTo>
                  <a:pt x="20922" y="21600"/>
                  <a:pt x="21600" y="20558"/>
                  <a:pt x="21600" y="19273"/>
                </a:cubicBezTo>
                <a:lnTo>
                  <a:pt x="21600" y="2327"/>
                </a:lnTo>
                <a:cubicBezTo>
                  <a:pt x="21600" y="1042"/>
                  <a:pt x="20922" y="0"/>
                  <a:pt x="20085" y="0"/>
                </a:cubicBezTo>
                <a:lnTo>
                  <a:pt x="1515" y="0"/>
                </a:lnTo>
                <a:close/>
                <a:moveTo>
                  <a:pt x="2576" y="7104"/>
                </a:moveTo>
                <a:lnTo>
                  <a:pt x="2756" y="7104"/>
                </a:lnTo>
                <a:lnTo>
                  <a:pt x="2756" y="8874"/>
                </a:lnTo>
                <a:lnTo>
                  <a:pt x="1451" y="8874"/>
                </a:lnTo>
                <a:lnTo>
                  <a:pt x="1451" y="8832"/>
                </a:lnTo>
                <a:cubicBezTo>
                  <a:pt x="1451" y="7879"/>
                  <a:pt x="1955" y="7104"/>
                  <a:pt x="2576" y="7104"/>
                </a:cubicBezTo>
                <a:close/>
                <a:moveTo>
                  <a:pt x="3071" y="7104"/>
                </a:moveTo>
                <a:lnTo>
                  <a:pt x="4765" y="7104"/>
                </a:lnTo>
                <a:cubicBezTo>
                  <a:pt x="5385" y="7104"/>
                  <a:pt x="5889" y="7879"/>
                  <a:pt x="5889" y="8832"/>
                </a:cubicBezTo>
                <a:lnTo>
                  <a:pt x="5889" y="8874"/>
                </a:lnTo>
                <a:lnTo>
                  <a:pt x="3071" y="8874"/>
                </a:lnTo>
                <a:lnTo>
                  <a:pt x="3071" y="7104"/>
                </a:lnTo>
                <a:close/>
                <a:moveTo>
                  <a:pt x="1451" y="9356"/>
                </a:moveTo>
                <a:lnTo>
                  <a:pt x="2756" y="9356"/>
                </a:lnTo>
                <a:lnTo>
                  <a:pt x="2756" y="10879"/>
                </a:lnTo>
                <a:lnTo>
                  <a:pt x="1451" y="10879"/>
                </a:lnTo>
                <a:lnTo>
                  <a:pt x="1451" y="9356"/>
                </a:lnTo>
                <a:close/>
                <a:moveTo>
                  <a:pt x="3071" y="9356"/>
                </a:moveTo>
                <a:lnTo>
                  <a:pt x="4236" y="9356"/>
                </a:lnTo>
                <a:lnTo>
                  <a:pt x="4236" y="10879"/>
                </a:lnTo>
                <a:lnTo>
                  <a:pt x="3071" y="10879"/>
                </a:lnTo>
                <a:lnTo>
                  <a:pt x="3071" y="9356"/>
                </a:lnTo>
                <a:close/>
                <a:moveTo>
                  <a:pt x="4550" y="9356"/>
                </a:moveTo>
                <a:lnTo>
                  <a:pt x="5889" y="9356"/>
                </a:lnTo>
                <a:lnTo>
                  <a:pt x="5889" y="10879"/>
                </a:lnTo>
                <a:lnTo>
                  <a:pt x="4550" y="10879"/>
                </a:lnTo>
                <a:lnTo>
                  <a:pt x="4550" y="9356"/>
                </a:lnTo>
                <a:close/>
                <a:moveTo>
                  <a:pt x="1451" y="11362"/>
                </a:moveTo>
                <a:lnTo>
                  <a:pt x="2756" y="11362"/>
                </a:lnTo>
                <a:lnTo>
                  <a:pt x="2756" y="13121"/>
                </a:lnTo>
                <a:lnTo>
                  <a:pt x="2576" y="13121"/>
                </a:lnTo>
                <a:cubicBezTo>
                  <a:pt x="1955" y="13121"/>
                  <a:pt x="1451" y="12349"/>
                  <a:pt x="1451" y="11395"/>
                </a:cubicBezTo>
                <a:lnTo>
                  <a:pt x="1451" y="11362"/>
                </a:lnTo>
                <a:close/>
                <a:moveTo>
                  <a:pt x="3071" y="11362"/>
                </a:moveTo>
                <a:lnTo>
                  <a:pt x="4236" y="11362"/>
                </a:lnTo>
                <a:lnTo>
                  <a:pt x="4236" y="13121"/>
                </a:lnTo>
                <a:lnTo>
                  <a:pt x="3071" y="13121"/>
                </a:lnTo>
                <a:lnTo>
                  <a:pt x="3071" y="11362"/>
                </a:lnTo>
                <a:close/>
                <a:moveTo>
                  <a:pt x="4550" y="11362"/>
                </a:moveTo>
                <a:lnTo>
                  <a:pt x="5889" y="11362"/>
                </a:lnTo>
                <a:lnTo>
                  <a:pt x="5889" y="11395"/>
                </a:lnTo>
                <a:cubicBezTo>
                  <a:pt x="5889" y="12349"/>
                  <a:pt x="5385" y="13121"/>
                  <a:pt x="4765" y="13121"/>
                </a:cubicBezTo>
                <a:lnTo>
                  <a:pt x="4550" y="13121"/>
                </a:lnTo>
                <a:lnTo>
                  <a:pt x="4550" y="11362"/>
                </a:lnTo>
                <a:close/>
                <a:moveTo>
                  <a:pt x="1662" y="16421"/>
                </a:moveTo>
                <a:lnTo>
                  <a:pt x="2082" y="16421"/>
                </a:lnTo>
                <a:cubicBezTo>
                  <a:pt x="2162" y="16421"/>
                  <a:pt x="2224" y="16520"/>
                  <a:pt x="2224" y="16647"/>
                </a:cubicBezTo>
                <a:lnTo>
                  <a:pt x="2224" y="17908"/>
                </a:lnTo>
                <a:cubicBezTo>
                  <a:pt x="2224" y="18015"/>
                  <a:pt x="2157" y="18113"/>
                  <a:pt x="2084" y="18113"/>
                </a:cubicBezTo>
                <a:lnTo>
                  <a:pt x="1659" y="18113"/>
                </a:lnTo>
                <a:cubicBezTo>
                  <a:pt x="1586" y="18113"/>
                  <a:pt x="1523" y="18012"/>
                  <a:pt x="1523" y="17898"/>
                </a:cubicBezTo>
                <a:lnTo>
                  <a:pt x="1523" y="16639"/>
                </a:lnTo>
                <a:cubicBezTo>
                  <a:pt x="1523" y="16520"/>
                  <a:pt x="1586" y="16421"/>
                  <a:pt x="1662" y="16421"/>
                </a:cubicBezTo>
                <a:close/>
                <a:moveTo>
                  <a:pt x="2613" y="16421"/>
                </a:moveTo>
                <a:lnTo>
                  <a:pt x="2626" y="16421"/>
                </a:lnTo>
                <a:lnTo>
                  <a:pt x="2952" y="16421"/>
                </a:lnTo>
                <a:lnTo>
                  <a:pt x="2952" y="17898"/>
                </a:lnTo>
                <a:lnTo>
                  <a:pt x="3092" y="17898"/>
                </a:lnTo>
                <a:lnTo>
                  <a:pt x="3092" y="17490"/>
                </a:lnTo>
                <a:lnTo>
                  <a:pt x="3092" y="17467"/>
                </a:lnTo>
                <a:cubicBezTo>
                  <a:pt x="3094" y="17393"/>
                  <a:pt x="3122" y="17345"/>
                  <a:pt x="3163" y="17345"/>
                </a:cubicBezTo>
                <a:cubicBezTo>
                  <a:pt x="3206" y="17345"/>
                  <a:pt x="3234" y="17393"/>
                  <a:pt x="3234" y="17464"/>
                </a:cubicBezTo>
                <a:lnTo>
                  <a:pt x="3234" y="17488"/>
                </a:lnTo>
                <a:lnTo>
                  <a:pt x="3234" y="17994"/>
                </a:lnTo>
                <a:cubicBezTo>
                  <a:pt x="3234" y="18065"/>
                  <a:pt x="3206" y="18113"/>
                  <a:pt x="3168" y="18113"/>
                </a:cubicBezTo>
                <a:lnTo>
                  <a:pt x="2626" y="18113"/>
                </a:lnTo>
                <a:lnTo>
                  <a:pt x="2613" y="18113"/>
                </a:lnTo>
                <a:cubicBezTo>
                  <a:pt x="2565" y="18113"/>
                  <a:pt x="2533" y="18070"/>
                  <a:pt x="2533" y="18006"/>
                </a:cubicBezTo>
                <a:cubicBezTo>
                  <a:pt x="2533" y="17940"/>
                  <a:pt x="2565" y="17897"/>
                  <a:pt x="2613" y="17898"/>
                </a:cubicBezTo>
                <a:lnTo>
                  <a:pt x="2626" y="17898"/>
                </a:lnTo>
                <a:lnTo>
                  <a:pt x="2812" y="17898"/>
                </a:lnTo>
                <a:lnTo>
                  <a:pt x="2812" y="16639"/>
                </a:lnTo>
                <a:lnTo>
                  <a:pt x="2626" y="16639"/>
                </a:lnTo>
                <a:lnTo>
                  <a:pt x="2613" y="16639"/>
                </a:lnTo>
                <a:cubicBezTo>
                  <a:pt x="2565" y="16637"/>
                  <a:pt x="2533" y="16594"/>
                  <a:pt x="2533" y="16530"/>
                </a:cubicBezTo>
                <a:cubicBezTo>
                  <a:pt x="2533" y="16464"/>
                  <a:pt x="2565" y="16421"/>
                  <a:pt x="2613" y="16421"/>
                </a:cubicBezTo>
                <a:close/>
                <a:moveTo>
                  <a:pt x="3619" y="16421"/>
                </a:moveTo>
                <a:lnTo>
                  <a:pt x="3635" y="16421"/>
                </a:lnTo>
                <a:lnTo>
                  <a:pt x="4099" y="16421"/>
                </a:lnTo>
                <a:cubicBezTo>
                  <a:pt x="4182" y="16421"/>
                  <a:pt x="4244" y="16517"/>
                  <a:pt x="4244" y="16647"/>
                </a:cubicBezTo>
                <a:lnTo>
                  <a:pt x="4243" y="17158"/>
                </a:lnTo>
                <a:cubicBezTo>
                  <a:pt x="4243" y="17285"/>
                  <a:pt x="4182" y="17379"/>
                  <a:pt x="4101" y="17379"/>
                </a:cubicBezTo>
                <a:lnTo>
                  <a:pt x="3685" y="17379"/>
                </a:lnTo>
                <a:lnTo>
                  <a:pt x="3685" y="17898"/>
                </a:lnTo>
                <a:lnTo>
                  <a:pt x="4148" y="17898"/>
                </a:lnTo>
                <a:lnTo>
                  <a:pt x="4163" y="17898"/>
                </a:lnTo>
                <a:cubicBezTo>
                  <a:pt x="4213" y="17898"/>
                  <a:pt x="4243" y="17940"/>
                  <a:pt x="4243" y="18006"/>
                </a:cubicBezTo>
                <a:cubicBezTo>
                  <a:pt x="4243" y="18070"/>
                  <a:pt x="4213" y="18113"/>
                  <a:pt x="4165" y="18113"/>
                </a:cubicBezTo>
                <a:lnTo>
                  <a:pt x="4150" y="18113"/>
                </a:lnTo>
                <a:lnTo>
                  <a:pt x="3540" y="18113"/>
                </a:lnTo>
                <a:lnTo>
                  <a:pt x="3540" y="17379"/>
                </a:lnTo>
                <a:cubicBezTo>
                  <a:pt x="3540" y="17252"/>
                  <a:pt x="3603" y="17158"/>
                  <a:pt x="3685" y="17158"/>
                </a:cubicBezTo>
                <a:lnTo>
                  <a:pt x="4099" y="17158"/>
                </a:lnTo>
                <a:lnTo>
                  <a:pt x="4099" y="16637"/>
                </a:lnTo>
                <a:lnTo>
                  <a:pt x="3635" y="16637"/>
                </a:lnTo>
                <a:lnTo>
                  <a:pt x="3619" y="16637"/>
                </a:lnTo>
                <a:cubicBezTo>
                  <a:pt x="3573" y="16637"/>
                  <a:pt x="3540" y="16594"/>
                  <a:pt x="3540" y="16530"/>
                </a:cubicBezTo>
                <a:cubicBezTo>
                  <a:pt x="3540" y="16464"/>
                  <a:pt x="3571" y="16421"/>
                  <a:pt x="3619" y="16421"/>
                </a:cubicBezTo>
                <a:close/>
                <a:moveTo>
                  <a:pt x="4628" y="16421"/>
                </a:moveTo>
                <a:lnTo>
                  <a:pt x="4643" y="16421"/>
                </a:lnTo>
                <a:lnTo>
                  <a:pt x="5107" y="16421"/>
                </a:lnTo>
                <a:cubicBezTo>
                  <a:pt x="5184" y="16421"/>
                  <a:pt x="5246" y="16506"/>
                  <a:pt x="5246" y="16608"/>
                </a:cubicBezTo>
                <a:lnTo>
                  <a:pt x="5246" y="17080"/>
                </a:lnTo>
                <a:cubicBezTo>
                  <a:pt x="5246" y="17156"/>
                  <a:pt x="5232" y="17211"/>
                  <a:pt x="5195" y="17270"/>
                </a:cubicBezTo>
                <a:cubicBezTo>
                  <a:pt x="5237" y="17341"/>
                  <a:pt x="5249" y="17394"/>
                  <a:pt x="5249" y="17490"/>
                </a:cubicBezTo>
                <a:lnTo>
                  <a:pt x="5249" y="17898"/>
                </a:lnTo>
                <a:cubicBezTo>
                  <a:pt x="5249" y="18020"/>
                  <a:pt x="5189" y="18113"/>
                  <a:pt x="5109" y="18113"/>
                </a:cubicBezTo>
                <a:lnTo>
                  <a:pt x="4645" y="18113"/>
                </a:lnTo>
                <a:lnTo>
                  <a:pt x="4629" y="18113"/>
                </a:lnTo>
                <a:cubicBezTo>
                  <a:pt x="4581" y="18113"/>
                  <a:pt x="4548" y="18070"/>
                  <a:pt x="4548" y="18006"/>
                </a:cubicBezTo>
                <a:cubicBezTo>
                  <a:pt x="4548" y="17940"/>
                  <a:pt x="4582" y="17897"/>
                  <a:pt x="4628" y="17898"/>
                </a:cubicBezTo>
                <a:lnTo>
                  <a:pt x="4643" y="17898"/>
                </a:lnTo>
                <a:lnTo>
                  <a:pt x="5107" y="17898"/>
                </a:lnTo>
                <a:lnTo>
                  <a:pt x="5107" y="17508"/>
                </a:lnTo>
                <a:cubicBezTo>
                  <a:pt x="5109" y="17422"/>
                  <a:pt x="5083" y="17376"/>
                  <a:pt x="5033" y="17376"/>
                </a:cubicBezTo>
                <a:lnTo>
                  <a:pt x="4785" y="17376"/>
                </a:lnTo>
                <a:lnTo>
                  <a:pt x="4770" y="17376"/>
                </a:lnTo>
                <a:cubicBezTo>
                  <a:pt x="4722" y="17376"/>
                  <a:pt x="4690" y="17333"/>
                  <a:pt x="4690" y="17270"/>
                </a:cubicBezTo>
                <a:cubicBezTo>
                  <a:pt x="4690" y="17206"/>
                  <a:pt x="4723" y="17161"/>
                  <a:pt x="4770" y="17161"/>
                </a:cubicBezTo>
                <a:lnTo>
                  <a:pt x="4783" y="17161"/>
                </a:lnTo>
                <a:lnTo>
                  <a:pt x="5033" y="17161"/>
                </a:lnTo>
                <a:cubicBezTo>
                  <a:pt x="5081" y="17161"/>
                  <a:pt x="5106" y="17115"/>
                  <a:pt x="5106" y="17026"/>
                </a:cubicBezTo>
                <a:lnTo>
                  <a:pt x="5106" y="16637"/>
                </a:lnTo>
                <a:lnTo>
                  <a:pt x="4645" y="16637"/>
                </a:lnTo>
                <a:lnTo>
                  <a:pt x="4629" y="16637"/>
                </a:lnTo>
                <a:cubicBezTo>
                  <a:pt x="4581" y="16637"/>
                  <a:pt x="4548" y="16594"/>
                  <a:pt x="4548" y="16530"/>
                </a:cubicBezTo>
                <a:cubicBezTo>
                  <a:pt x="4548" y="16464"/>
                  <a:pt x="4582" y="16421"/>
                  <a:pt x="4628" y="16421"/>
                </a:cubicBezTo>
                <a:close/>
                <a:moveTo>
                  <a:pt x="6648" y="16421"/>
                </a:moveTo>
                <a:cubicBezTo>
                  <a:pt x="6689" y="16421"/>
                  <a:pt x="6717" y="16469"/>
                  <a:pt x="6717" y="16541"/>
                </a:cubicBezTo>
                <a:lnTo>
                  <a:pt x="6717" y="16564"/>
                </a:lnTo>
                <a:lnTo>
                  <a:pt x="6717" y="17342"/>
                </a:lnTo>
                <a:lnTo>
                  <a:pt x="6994" y="17342"/>
                </a:lnTo>
                <a:lnTo>
                  <a:pt x="6994" y="16751"/>
                </a:lnTo>
                <a:lnTo>
                  <a:pt x="6994" y="16727"/>
                </a:lnTo>
                <a:cubicBezTo>
                  <a:pt x="6996" y="16656"/>
                  <a:pt x="7023" y="16608"/>
                  <a:pt x="7067" y="16608"/>
                </a:cubicBezTo>
                <a:cubicBezTo>
                  <a:pt x="7108" y="16608"/>
                  <a:pt x="7136" y="16656"/>
                  <a:pt x="7136" y="16727"/>
                </a:cubicBezTo>
                <a:lnTo>
                  <a:pt x="7136" y="16751"/>
                </a:lnTo>
                <a:lnTo>
                  <a:pt x="7136" y="17342"/>
                </a:lnTo>
                <a:cubicBezTo>
                  <a:pt x="7185" y="17352"/>
                  <a:pt x="7208" y="17385"/>
                  <a:pt x="7208" y="17449"/>
                </a:cubicBezTo>
                <a:cubicBezTo>
                  <a:pt x="7208" y="17504"/>
                  <a:pt x="7176" y="17558"/>
                  <a:pt x="7144" y="17558"/>
                </a:cubicBezTo>
                <a:lnTo>
                  <a:pt x="7138" y="17558"/>
                </a:lnTo>
                <a:lnTo>
                  <a:pt x="7138" y="17968"/>
                </a:lnTo>
                <a:lnTo>
                  <a:pt x="7138" y="17991"/>
                </a:lnTo>
                <a:cubicBezTo>
                  <a:pt x="7136" y="18065"/>
                  <a:pt x="7108" y="18113"/>
                  <a:pt x="7067" y="18113"/>
                </a:cubicBezTo>
                <a:cubicBezTo>
                  <a:pt x="7023" y="18113"/>
                  <a:pt x="6996" y="18065"/>
                  <a:pt x="6996" y="17994"/>
                </a:cubicBezTo>
                <a:lnTo>
                  <a:pt x="6996" y="17970"/>
                </a:lnTo>
                <a:lnTo>
                  <a:pt x="6996" y="17560"/>
                </a:lnTo>
                <a:lnTo>
                  <a:pt x="6577" y="17560"/>
                </a:lnTo>
                <a:lnTo>
                  <a:pt x="6577" y="16569"/>
                </a:lnTo>
                <a:lnTo>
                  <a:pt x="6577" y="16546"/>
                </a:lnTo>
                <a:cubicBezTo>
                  <a:pt x="6577" y="16470"/>
                  <a:pt x="6605" y="16421"/>
                  <a:pt x="6648" y="16421"/>
                </a:cubicBezTo>
                <a:close/>
                <a:moveTo>
                  <a:pt x="8592" y="16421"/>
                </a:moveTo>
                <a:lnTo>
                  <a:pt x="8663" y="16421"/>
                </a:lnTo>
                <a:cubicBezTo>
                  <a:pt x="8704" y="16421"/>
                  <a:pt x="8735" y="16469"/>
                  <a:pt x="8735" y="16530"/>
                </a:cubicBezTo>
                <a:cubicBezTo>
                  <a:pt x="8735" y="16591"/>
                  <a:pt x="8711" y="16629"/>
                  <a:pt x="8664" y="16634"/>
                </a:cubicBezTo>
                <a:lnTo>
                  <a:pt x="8664" y="17337"/>
                </a:lnTo>
                <a:lnTo>
                  <a:pt x="9156" y="17337"/>
                </a:lnTo>
                <a:cubicBezTo>
                  <a:pt x="9197" y="17337"/>
                  <a:pt x="9223" y="17385"/>
                  <a:pt x="9223" y="17454"/>
                </a:cubicBezTo>
                <a:lnTo>
                  <a:pt x="9223" y="18001"/>
                </a:lnTo>
                <a:cubicBezTo>
                  <a:pt x="9223" y="18067"/>
                  <a:pt x="9194" y="18113"/>
                  <a:pt x="9149" y="18113"/>
                </a:cubicBezTo>
                <a:lnTo>
                  <a:pt x="8597" y="18113"/>
                </a:lnTo>
                <a:cubicBezTo>
                  <a:pt x="8555" y="18113"/>
                  <a:pt x="8522" y="18065"/>
                  <a:pt x="8522" y="18004"/>
                </a:cubicBezTo>
                <a:lnTo>
                  <a:pt x="8522" y="16525"/>
                </a:lnTo>
                <a:cubicBezTo>
                  <a:pt x="8522" y="16467"/>
                  <a:pt x="8554" y="16421"/>
                  <a:pt x="8592" y="16421"/>
                </a:cubicBezTo>
                <a:close/>
                <a:moveTo>
                  <a:pt x="9608" y="16421"/>
                </a:moveTo>
                <a:lnTo>
                  <a:pt x="10233" y="16421"/>
                </a:lnTo>
                <a:lnTo>
                  <a:pt x="10235" y="17078"/>
                </a:lnTo>
                <a:cubicBezTo>
                  <a:pt x="10235" y="17121"/>
                  <a:pt x="10228" y="17146"/>
                  <a:pt x="10208" y="17171"/>
                </a:cubicBezTo>
                <a:lnTo>
                  <a:pt x="9983" y="17467"/>
                </a:lnTo>
                <a:cubicBezTo>
                  <a:pt x="9964" y="17495"/>
                  <a:pt x="9956" y="17517"/>
                  <a:pt x="9956" y="17555"/>
                </a:cubicBezTo>
                <a:lnTo>
                  <a:pt x="9956" y="17968"/>
                </a:lnTo>
                <a:lnTo>
                  <a:pt x="9956" y="17991"/>
                </a:lnTo>
                <a:cubicBezTo>
                  <a:pt x="9956" y="18065"/>
                  <a:pt x="9927" y="18113"/>
                  <a:pt x="9885" y="18113"/>
                </a:cubicBezTo>
                <a:cubicBezTo>
                  <a:pt x="9844" y="18113"/>
                  <a:pt x="9816" y="18065"/>
                  <a:pt x="9816" y="17994"/>
                </a:cubicBezTo>
                <a:lnTo>
                  <a:pt x="9816" y="17970"/>
                </a:lnTo>
                <a:lnTo>
                  <a:pt x="9816" y="17454"/>
                </a:lnTo>
                <a:cubicBezTo>
                  <a:pt x="9816" y="17416"/>
                  <a:pt x="9822" y="17396"/>
                  <a:pt x="9840" y="17371"/>
                </a:cubicBezTo>
                <a:lnTo>
                  <a:pt x="10061" y="17078"/>
                </a:lnTo>
                <a:cubicBezTo>
                  <a:pt x="10091" y="17040"/>
                  <a:pt x="10095" y="17024"/>
                  <a:pt x="10095" y="16963"/>
                </a:cubicBezTo>
                <a:lnTo>
                  <a:pt x="10095" y="16637"/>
                </a:lnTo>
                <a:lnTo>
                  <a:pt x="9673" y="16637"/>
                </a:lnTo>
                <a:cubicBezTo>
                  <a:pt x="9666" y="16700"/>
                  <a:pt x="9643" y="16735"/>
                  <a:pt x="9605" y="16735"/>
                </a:cubicBezTo>
                <a:cubicBezTo>
                  <a:pt x="9564" y="16735"/>
                  <a:pt x="9534" y="16687"/>
                  <a:pt x="9534" y="16621"/>
                </a:cubicBezTo>
                <a:lnTo>
                  <a:pt x="9534" y="16608"/>
                </a:lnTo>
                <a:lnTo>
                  <a:pt x="9534" y="16548"/>
                </a:lnTo>
                <a:cubicBezTo>
                  <a:pt x="9534" y="16467"/>
                  <a:pt x="9561" y="16421"/>
                  <a:pt x="9608" y="16421"/>
                </a:cubicBezTo>
                <a:close/>
                <a:moveTo>
                  <a:pt x="11698" y="16421"/>
                </a:moveTo>
                <a:lnTo>
                  <a:pt x="11975" y="16421"/>
                </a:lnTo>
                <a:cubicBezTo>
                  <a:pt x="12016" y="16421"/>
                  <a:pt x="12047" y="16472"/>
                  <a:pt x="12047" y="16538"/>
                </a:cubicBezTo>
                <a:lnTo>
                  <a:pt x="12047" y="17161"/>
                </a:lnTo>
                <a:cubicBezTo>
                  <a:pt x="12137" y="17176"/>
                  <a:pt x="12187" y="17257"/>
                  <a:pt x="12187" y="17389"/>
                </a:cubicBezTo>
                <a:lnTo>
                  <a:pt x="12187" y="17895"/>
                </a:lnTo>
                <a:cubicBezTo>
                  <a:pt x="12187" y="18017"/>
                  <a:pt x="12123" y="18113"/>
                  <a:pt x="12047" y="18113"/>
                </a:cubicBezTo>
                <a:lnTo>
                  <a:pt x="11622" y="18113"/>
                </a:lnTo>
                <a:cubicBezTo>
                  <a:pt x="11549" y="18113"/>
                  <a:pt x="11487" y="18015"/>
                  <a:pt x="11487" y="17908"/>
                </a:cubicBezTo>
                <a:lnTo>
                  <a:pt x="11487" y="17379"/>
                </a:lnTo>
                <a:cubicBezTo>
                  <a:pt x="11487" y="17259"/>
                  <a:pt x="11544" y="17171"/>
                  <a:pt x="11625" y="17161"/>
                </a:cubicBezTo>
                <a:lnTo>
                  <a:pt x="11625" y="16538"/>
                </a:lnTo>
                <a:cubicBezTo>
                  <a:pt x="11625" y="16467"/>
                  <a:pt x="11655" y="16421"/>
                  <a:pt x="11698" y="16421"/>
                </a:cubicBezTo>
                <a:close/>
                <a:moveTo>
                  <a:pt x="12569" y="16421"/>
                </a:moveTo>
                <a:lnTo>
                  <a:pt x="13121" y="16421"/>
                </a:lnTo>
                <a:cubicBezTo>
                  <a:pt x="13165" y="16421"/>
                  <a:pt x="13196" y="16469"/>
                  <a:pt x="13196" y="16533"/>
                </a:cubicBezTo>
                <a:lnTo>
                  <a:pt x="13196" y="18012"/>
                </a:lnTo>
                <a:cubicBezTo>
                  <a:pt x="13196" y="18067"/>
                  <a:pt x="13166" y="18113"/>
                  <a:pt x="13128" y="18113"/>
                </a:cubicBezTo>
                <a:lnTo>
                  <a:pt x="13057" y="18113"/>
                </a:lnTo>
                <a:cubicBezTo>
                  <a:pt x="13016" y="18113"/>
                  <a:pt x="12983" y="18065"/>
                  <a:pt x="12983" y="18004"/>
                </a:cubicBezTo>
                <a:cubicBezTo>
                  <a:pt x="12983" y="17943"/>
                  <a:pt x="13009" y="17908"/>
                  <a:pt x="13056" y="17900"/>
                </a:cubicBezTo>
                <a:lnTo>
                  <a:pt x="13056" y="17194"/>
                </a:lnTo>
                <a:lnTo>
                  <a:pt x="12564" y="17194"/>
                </a:lnTo>
                <a:cubicBezTo>
                  <a:pt x="12523" y="17194"/>
                  <a:pt x="12495" y="17149"/>
                  <a:pt x="12495" y="17078"/>
                </a:cubicBezTo>
                <a:lnTo>
                  <a:pt x="12495" y="16533"/>
                </a:lnTo>
                <a:cubicBezTo>
                  <a:pt x="12495" y="16467"/>
                  <a:pt x="12526" y="16421"/>
                  <a:pt x="12569" y="16421"/>
                </a:cubicBezTo>
                <a:close/>
                <a:moveTo>
                  <a:pt x="13645" y="16421"/>
                </a:moveTo>
                <a:lnTo>
                  <a:pt x="14064" y="16421"/>
                </a:lnTo>
                <a:cubicBezTo>
                  <a:pt x="14143" y="16421"/>
                  <a:pt x="14206" y="16520"/>
                  <a:pt x="14206" y="16647"/>
                </a:cubicBezTo>
                <a:lnTo>
                  <a:pt x="14206" y="17908"/>
                </a:lnTo>
                <a:cubicBezTo>
                  <a:pt x="14206" y="18015"/>
                  <a:pt x="14138" y="18113"/>
                  <a:pt x="14066" y="18113"/>
                </a:cubicBezTo>
                <a:lnTo>
                  <a:pt x="13642" y="18113"/>
                </a:lnTo>
                <a:cubicBezTo>
                  <a:pt x="13569" y="18113"/>
                  <a:pt x="13505" y="18012"/>
                  <a:pt x="13505" y="17898"/>
                </a:cubicBezTo>
                <a:lnTo>
                  <a:pt x="13505" y="16639"/>
                </a:lnTo>
                <a:cubicBezTo>
                  <a:pt x="13505" y="16520"/>
                  <a:pt x="13569" y="16421"/>
                  <a:pt x="13645" y="16421"/>
                </a:cubicBezTo>
                <a:close/>
                <a:moveTo>
                  <a:pt x="14594" y="16421"/>
                </a:moveTo>
                <a:lnTo>
                  <a:pt x="14609" y="16421"/>
                </a:lnTo>
                <a:lnTo>
                  <a:pt x="14935" y="16421"/>
                </a:lnTo>
                <a:lnTo>
                  <a:pt x="14935" y="17898"/>
                </a:lnTo>
                <a:lnTo>
                  <a:pt x="15074" y="17898"/>
                </a:lnTo>
                <a:lnTo>
                  <a:pt x="15074" y="17490"/>
                </a:lnTo>
                <a:lnTo>
                  <a:pt x="15074" y="17467"/>
                </a:lnTo>
                <a:cubicBezTo>
                  <a:pt x="15076" y="17393"/>
                  <a:pt x="15103" y="17345"/>
                  <a:pt x="15145" y="17345"/>
                </a:cubicBezTo>
                <a:cubicBezTo>
                  <a:pt x="15188" y="17345"/>
                  <a:pt x="15216" y="17393"/>
                  <a:pt x="15216" y="17464"/>
                </a:cubicBezTo>
                <a:lnTo>
                  <a:pt x="15216" y="17488"/>
                </a:lnTo>
                <a:lnTo>
                  <a:pt x="15216" y="17994"/>
                </a:lnTo>
                <a:cubicBezTo>
                  <a:pt x="15216" y="18065"/>
                  <a:pt x="15188" y="18113"/>
                  <a:pt x="15150" y="18113"/>
                </a:cubicBezTo>
                <a:lnTo>
                  <a:pt x="14609" y="18113"/>
                </a:lnTo>
                <a:lnTo>
                  <a:pt x="14594" y="18113"/>
                </a:lnTo>
                <a:cubicBezTo>
                  <a:pt x="14546" y="18113"/>
                  <a:pt x="14515" y="18070"/>
                  <a:pt x="14515" y="18006"/>
                </a:cubicBezTo>
                <a:cubicBezTo>
                  <a:pt x="14515" y="17940"/>
                  <a:pt x="14546" y="17897"/>
                  <a:pt x="14594" y="17898"/>
                </a:cubicBezTo>
                <a:lnTo>
                  <a:pt x="14609" y="17898"/>
                </a:lnTo>
                <a:lnTo>
                  <a:pt x="14794" y="17898"/>
                </a:lnTo>
                <a:lnTo>
                  <a:pt x="14794" y="16639"/>
                </a:lnTo>
                <a:lnTo>
                  <a:pt x="14609" y="16639"/>
                </a:lnTo>
                <a:lnTo>
                  <a:pt x="14594" y="16639"/>
                </a:lnTo>
                <a:cubicBezTo>
                  <a:pt x="14546" y="16637"/>
                  <a:pt x="14515" y="16594"/>
                  <a:pt x="14515" y="16530"/>
                </a:cubicBezTo>
                <a:cubicBezTo>
                  <a:pt x="14515" y="16464"/>
                  <a:pt x="14546" y="16421"/>
                  <a:pt x="14594" y="16421"/>
                </a:cubicBezTo>
                <a:close/>
                <a:moveTo>
                  <a:pt x="16545" y="16421"/>
                </a:moveTo>
                <a:lnTo>
                  <a:pt x="16560" y="16421"/>
                </a:lnTo>
                <a:lnTo>
                  <a:pt x="17025" y="16421"/>
                </a:lnTo>
                <a:cubicBezTo>
                  <a:pt x="17107" y="16421"/>
                  <a:pt x="17168" y="16517"/>
                  <a:pt x="17168" y="16647"/>
                </a:cubicBezTo>
                <a:lnTo>
                  <a:pt x="17168" y="17158"/>
                </a:lnTo>
                <a:cubicBezTo>
                  <a:pt x="17168" y="17285"/>
                  <a:pt x="17107" y="17379"/>
                  <a:pt x="17026" y="17379"/>
                </a:cubicBezTo>
                <a:lnTo>
                  <a:pt x="16609" y="17379"/>
                </a:lnTo>
                <a:lnTo>
                  <a:pt x="16609" y="17898"/>
                </a:lnTo>
                <a:lnTo>
                  <a:pt x="17074" y="17898"/>
                </a:lnTo>
                <a:lnTo>
                  <a:pt x="17087" y="17898"/>
                </a:lnTo>
                <a:cubicBezTo>
                  <a:pt x="17137" y="17898"/>
                  <a:pt x="17168" y="17940"/>
                  <a:pt x="17168" y="18006"/>
                </a:cubicBezTo>
                <a:cubicBezTo>
                  <a:pt x="17168" y="18070"/>
                  <a:pt x="17137" y="18113"/>
                  <a:pt x="17089" y="18113"/>
                </a:cubicBezTo>
                <a:lnTo>
                  <a:pt x="17075" y="18113"/>
                </a:lnTo>
                <a:lnTo>
                  <a:pt x="16466" y="18113"/>
                </a:lnTo>
                <a:lnTo>
                  <a:pt x="16466" y="17379"/>
                </a:lnTo>
                <a:cubicBezTo>
                  <a:pt x="16466" y="17252"/>
                  <a:pt x="16527" y="17158"/>
                  <a:pt x="16609" y="17158"/>
                </a:cubicBezTo>
                <a:lnTo>
                  <a:pt x="17025" y="17158"/>
                </a:lnTo>
                <a:lnTo>
                  <a:pt x="17025" y="16637"/>
                </a:lnTo>
                <a:lnTo>
                  <a:pt x="16560" y="16637"/>
                </a:lnTo>
                <a:lnTo>
                  <a:pt x="16545" y="16637"/>
                </a:lnTo>
                <a:cubicBezTo>
                  <a:pt x="16499" y="16637"/>
                  <a:pt x="16466" y="16594"/>
                  <a:pt x="16466" y="16530"/>
                </a:cubicBezTo>
                <a:cubicBezTo>
                  <a:pt x="16466" y="16464"/>
                  <a:pt x="16497" y="16421"/>
                  <a:pt x="16545" y="16421"/>
                </a:cubicBezTo>
                <a:close/>
                <a:moveTo>
                  <a:pt x="17553" y="16421"/>
                </a:moveTo>
                <a:lnTo>
                  <a:pt x="17568" y="16421"/>
                </a:lnTo>
                <a:lnTo>
                  <a:pt x="18033" y="16421"/>
                </a:lnTo>
                <a:cubicBezTo>
                  <a:pt x="18109" y="16421"/>
                  <a:pt x="18171" y="16506"/>
                  <a:pt x="18171" y="16608"/>
                </a:cubicBezTo>
                <a:lnTo>
                  <a:pt x="18171" y="17080"/>
                </a:lnTo>
                <a:cubicBezTo>
                  <a:pt x="18171" y="17156"/>
                  <a:pt x="18157" y="17211"/>
                  <a:pt x="18121" y="17270"/>
                </a:cubicBezTo>
                <a:cubicBezTo>
                  <a:pt x="18162" y="17341"/>
                  <a:pt x="18175" y="17394"/>
                  <a:pt x="18175" y="17490"/>
                </a:cubicBezTo>
                <a:lnTo>
                  <a:pt x="18175" y="17898"/>
                </a:lnTo>
                <a:cubicBezTo>
                  <a:pt x="18175" y="18020"/>
                  <a:pt x="18114" y="18113"/>
                  <a:pt x="18035" y="18113"/>
                </a:cubicBezTo>
                <a:lnTo>
                  <a:pt x="17570" y="18113"/>
                </a:lnTo>
                <a:lnTo>
                  <a:pt x="17555" y="18113"/>
                </a:lnTo>
                <a:cubicBezTo>
                  <a:pt x="17507" y="18113"/>
                  <a:pt x="17474" y="18070"/>
                  <a:pt x="17474" y="18006"/>
                </a:cubicBezTo>
                <a:cubicBezTo>
                  <a:pt x="17474" y="17940"/>
                  <a:pt x="17507" y="17897"/>
                  <a:pt x="17553" y="17898"/>
                </a:cubicBezTo>
                <a:lnTo>
                  <a:pt x="17568" y="17898"/>
                </a:lnTo>
                <a:lnTo>
                  <a:pt x="18033" y="17898"/>
                </a:lnTo>
                <a:lnTo>
                  <a:pt x="18033" y="17508"/>
                </a:lnTo>
                <a:cubicBezTo>
                  <a:pt x="18035" y="17422"/>
                  <a:pt x="18008" y="17376"/>
                  <a:pt x="17959" y="17376"/>
                </a:cubicBezTo>
                <a:lnTo>
                  <a:pt x="17710" y="17376"/>
                </a:lnTo>
                <a:lnTo>
                  <a:pt x="17695" y="17376"/>
                </a:lnTo>
                <a:cubicBezTo>
                  <a:pt x="17647" y="17376"/>
                  <a:pt x="17616" y="17333"/>
                  <a:pt x="17616" y="17270"/>
                </a:cubicBezTo>
                <a:cubicBezTo>
                  <a:pt x="17616" y="17206"/>
                  <a:pt x="17647" y="17161"/>
                  <a:pt x="17693" y="17161"/>
                </a:cubicBezTo>
                <a:lnTo>
                  <a:pt x="17709" y="17161"/>
                </a:lnTo>
                <a:lnTo>
                  <a:pt x="17959" y="17161"/>
                </a:lnTo>
                <a:cubicBezTo>
                  <a:pt x="18007" y="17161"/>
                  <a:pt x="18031" y="17115"/>
                  <a:pt x="18031" y="17026"/>
                </a:cubicBezTo>
                <a:lnTo>
                  <a:pt x="18031" y="16637"/>
                </a:lnTo>
                <a:lnTo>
                  <a:pt x="17570" y="16637"/>
                </a:lnTo>
                <a:lnTo>
                  <a:pt x="17555" y="16637"/>
                </a:lnTo>
                <a:cubicBezTo>
                  <a:pt x="17507" y="16637"/>
                  <a:pt x="17474" y="16594"/>
                  <a:pt x="17474" y="16530"/>
                </a:cubicBezTo>
                <a:cubicBezTo>
                  <a:pt x="17474" y="16464"/>
                  <a:pt x="17507" y="16421"/>
                  <a:pt x="17553" y="16421"/>
                </a:cubicBezTo>
                <a:close/>
                <a:moveTo>
                  <a:pt x="18629" y="16421"/>
                </a:moveTo>
                <a:cubicBezTo>
                  <a:pt x="18671" y="16421"/>
                  <a:pt x="18698" y="16469"/>
                  <a:pt x="18698" y="16541"/>
                </a:cubicBezTo>
                <a:lnTo>
                  <a:pt x="18698" y="16564"/>
                </a:lnTo>
                <a:lnTo>
                  <a:pt x="18698" y="17342"/>
                </a:lnTo>
                <a:lnTo>
                  <a:pt x="18977" y="17342"/>
                </a:lnTo>
                <a:lnTo>
                  <a:pt x="18977" y="16751"/>
                </a:lnTo>
                <a:lnTo>
                  <a:pt x="18977" y="16727"/>
                </a:lnTo>
                <a:cubicBezTo>
                  <a:pt x="18979" y="16656"/>
                  <a:pt x="19007" y="16608"/>
                  <a:pt x="19050" y="16608"/>
                </a:cubicBezTo>
                <a:cubicBezTo>
                  <a:pt x="19091" y="16608"/>
                  <a:pt x="19119" y="16656"/>
                  <a:pt x="19119" y="16727"/>
                </a:cubicBezTo>
                <a:lnTo>
                  <a:pt x="19119" y="16751"/>
                </a:lnTo>
                <a:lnTo>
                  <a:pt x="19119" y="17342"/>
                </a:lnTo>
                <a:cubicBezTo>
                  <a:pt x="19169" y="17352"/>
                  <a:pt x="19190" y="17385"/>
                  <a:pt x="19190" y="17449"/>
                </a:cubicBezTo>
                <a:cubicBezTo>
                  <a:pt x="19190" y="17504"/>
                  <a:pt x="19159" y="17558"/>
                  <a:pt x="19127" y="17558"/>
                </a:cubicBezTo>
                <a:lnTo>
                  <a:pt x="19121" y="17558"/>
                </a:lnTo>
                <a:lnTo>
                  <a:pt x="19121" y="17968"/>
                </a:lnTo>
                <a:lnTo>
                  <a:pt x="19121" y="17991"/>
                </a:lnTo>
                <a:cubicBezTo>
                  <a:pt x="19119" y="18065"/>
                  <a:pt x="19091" y="18113"/>
                  <a:pt x="19050" y="18113"/>
                </a:cubicBezTo>
                <a:cubicBezTo>
                  <a:pt x="19007" y="18113"/>
                  <a:pt x="18979" y="18065"/>
                  <a:pt x="18979" y="17994"/>
                </a:cubicBezTo>
                <a:lnTo>
                  <a:pt x="18979" y="17970"/>
                </a:lnTo>
                <a:lnTo>
                  <a:pt x="18979" y="17560"/>
                </a:lnTo>
                <a:lnTo>
                  <a:pt x="18558" y="17560"/>
                </a:lnTo>
                <a:lnTo>
                  <a:pt x="18558" y="16569"/>
                </a:lnTo>
                <a:lnTo>
                  <a:pt x="18558" y="16546"/>
                </a:lnTo>
                <a:cubicBezTo>
                  <a:pt x="18558" y="16470"/>
                  <a:pt x="18586" y="16421"/>
                  <a:pt x="18629" y="16421"/>
                </a:cubicBezTo>
                <a:close/>
                <a:moveTo>
                  <a:pt x="7653" y="16424"/>
                </a:moveTo>
                <a:lnTo>
                  <a:pt x="8117" y="16424"/>
                </a:lnTo>
                <a:lnTo>
                  <a:pt x="8132" y="16424"/>
                </a:lnTo>
                <a:cubicBezTo>
                  <a:pt x="8182" y="16421"/>
                  <a:pt x="8213" y="16464"/>
                  <a:pt x="8213" y="16530"/>
                </a:cubicBezTo>
                <a:cubicBezTo>
                  <a:pt x="8213" y="16594"/>
                  <a:pt x="8182" y="16637"/>
                  <a:pt x="8134" y="16637"/>
                </a:cubicBezTo>
                <a:lnTo>
                  <a:pt x="8119" y="16637"/>
                </a:lnTo>
                <a:lnTo>
                  <a:pt x="7796" y="16637"/>
                </a:lnTo>
                <a:lnTo>
                  <a:pt x="7795" y="17163"/>
                </a:lnTo>
                <a:lnTo>
                  <a:pt x="8071" y="17163"/>
                </a:lnTo>
                <a:cubicBezTo>
                  <a:pt x="8153" y="17163"/>
                  <a:pt x="8212" y="17254"/>
                  <a:pt x="8212" y="17376"/>
                </a:cubicBezTo>
                <a:lnTo>
                  <a:pt x="8212" y="17895"/>
                </a:lnTo>
                <a:cubicBezTo>
                  <a:pt x="8212" y="18017"/>
                  <a:pt x="8149" y="18113"/>
                  <a:pt x="8071" y="18113"/>
                </a:cubicBezTo>
                <a:lnTo>
                  <a:pt x="7749" y="18113"/>
                </a:lnTo>
                <a:cubicBezTo>
                  <a:pt x="7726" y="18113"/>
                  <a:pt x="7684" y="18100"/>
                  <a:pt x="7663" y="18084"/>
                </a:cubicBezTo>
                <a:lnTo>
                  <a:pt x="7577" y="18027"/>
                </a:lnTo>
                <a:cubicBezTo>
                  <a:pt x="7529" y="17994"/>
                  <a:pt x="7512" y="17966"/>
                  <a:pt x="7512" y="17913"/>
                </a:cubicBezTo>
                <a:cubicBezTo>
                  <a:pt x="7512" y="17855"/>
                  <a:pt x="7544" y="17807"/>
                  <a:pt x="7580" y="17807"/>
                </a:cubicBezTo>
                <a:cubicBezTo>
                  <a:pt x="7593" y="17807"/>
                  <a:pt x="7606" y="17809"/>
                  <a:pt x="7619" y="17820"/>
                </a:cubicBezTo>
                <a:lnTo>
                  <a:pt x="7634" y="17830"/>
                </a:lnTo>
                <a:lnTo>
                  <a:pt x="7710" y="17882"/>
                </a:lnTo>
                <a:cubicBezTo>
                  <a:pt x="7713" y="17885"/>
                  <a:pt x="7718" y="17887"/>
                  <a:pt x="7724" y="17890"/>
                </a:cubicBezTo>
                <a:cubicBezTo>
                  <a:pt x="7730" y="17892"/>
                  <a:pt x="7732" y="17895"/>
                  <a:pt x="7734" y="17895"/>
                </a:cubicBezTo>
                <a:lnTo>
                  <a:pt x="7752" y="17898"/>
                </a:lnTo>
                <a:lnTo>
                  <a:pt x="7766" y="17898"/>
                </a:lnTo>
                <a:lnTo>
                  <a:pt x="8071" y="17898"/>
                </a:lnTo>
                <a:lnTo>
                  <a:pt x="8071" y="17379"/>
                </a:lnTo>
                <a:lnTo>
                  <a:pt x="7653" y="17379"/>
                </a:lnTo>
                <a:lnTo>
                  <a:pt x="7653" y="16424"/>
                </a:lnTo>
                <a:close/>
                <a:moveTo>
                  <a:pt x="19636" y="16424"/>
                </a:moveTo>
                <a:lnTo>
                  <a:pt x="20100" y="16424"/>
                </a:lnTo>
                <a:lnTo>
                  <a:pt x="20115" y="16424"/>
                </a:lnTo>
                <a:cubicBezTo>
                  <a:pt x="20165" y="16421"/>
                  <a:pt x="20196" y="16464"/>
                  <a:pt x="20196" y="16530"/>
                </a:cubicBezTo>
                <a:cubicBezTo>
                  <a:pt x="20196" y="16594"/>
                  <a:pt x="20165" y="16637"/>
                  <a:pt x="20117" y="16637"/>
                </a:cubicBezTo>
                <a:lnTo>
                  <a:pt x="20102" y="16637"/>
                </a:lnTo>
                <a:lnTo>
                  <a:pt x="19778" y="16637"/>
                </a:lnTo>
                <a:lnTo>
                  <a:pt x="19776" y="17163"/>
                </a:lnTo>
                <a:lnTo>
                  <a:pt x="20053" y="17163"/>
                </a:lnTo>
                <a:cubicBezTo>
                  <a:pt x="20134" y="17163"/>
                  <a:pt x="20195" y="17254"/>
                  <a:pt x="20195" y="17376"/>
                </a:cubicBezTo>
                <a:lnTo>
                  <a:pt x="20195" y="17895"/>
                </a:lnTo>
                <a:cubicBezTo>
                  <a:pt x="20195" y="18017"/>
                  <a:pt x="20131" y="18113"/>
                  <a:pt x="20053" y="18113"/>
                </a:cubicBezTo>
                <a:lnTo>
                  <a:pt x="19732" y="18113"/>
                </a:lnTo>
                <a:cubicBezTo>
                  <a:pt x="19709" y="18113"/>
                  <a:pt x="19667" y="18100"/>
                  <a:pt x="19646" y="18084"/>
                </a:cubicBezTo>
                <a:lnTo>
                  <a:pt x="19560" y="18027"/>
                </a:lnTo>
                <a:cubicBezTo>
                  <a:pt x="19512" y="17994"/>
                  <a:pt x="19494" y="17966"/>
                  <a:pt x="19494" y="17913"/>
                </a:cubicBezTo>
                <a:cubicBezTo>
                  <a:pt x="19494" y="17855"/>
                  <a:pt x="19527" y="17807"/>
                  <a:pt x="19563" y="17807"/>
                </a:cubicBezTo>
                <a:cubicBezTo>
                  <a:pt x="19576" y="17807"/>
                  <a:pt x="19587" y="17809"/>
                  <a:pt x="19600" y="17820"/>
                </a:cubicBezTo>
                <a:lnTo>
                  <a:pt x="19615" y="17830"/>
                </a:lnTo>
                <a:lnTo>
                  <a:pt x="19691" y="17882"/>
                </a:lnTo>
                <a:cubicBezTo>
                  <a:pt x="19695" y="17885"/>
                  <a:pt x="19700" y="17887"/>
                  <a:pt x="19705" y="17890"/>
                </a:cubicBezTo>
                <a:cubicBezTo>
                  <a:pt x="19712" y="17892"/>
                  <a:pt x="19715" y="17895"/>
                  <a:pt x="19717" y="17895"/>
                </a:cubicBezTo>
                <a:lnTo>
                  <a:pt x="19734" y="17898"/>
                </a:lnTo>
                <a:lnTo>
                  <a:pt x="19747" y="17898"/>
                </a:lnTo>
                <a:lnTo>
                  <a:pt x="20053" y="17898"/>
                </a:lnTo>
                <a:lnTo>
                  <a:pt x="20053" y="17379"/>
                </a:lnTo>
                <a:lnTo>
                  <a:pt x="19636" y="17379"/>
                </a:lnTo>
                <a:lnTo>
                  <a:pt x="19636" y="16424"/>
                </a:lnTo>
                <a:close/>
                <a:moveTo>
                  <a:pt x="11767" y="16637"/>
                </a:moveTo>
                <a:lnTo>
                  <a:pt x="11767" y="17161"/>
                </a:lnTo>
                <a:lnTo>
                  <a:pt x="11905" y="17161"/>
                </a:lnTo>
                <a:lnTo>
                  <a:pt x="11905" y="16637"/>
                </a:lnTo>
                <a:lnTo>
                  <a:pt x="11767" y="16637"/>
                </a:lnTo>
                <a:close/>
                <a:moveTo>
                  <a:pt x="1662" y="16639"/>
                </a:moveTo>
                <a:lnTo>
                  <a:pt x="1662" y="17898"/>
                </a:lnTo>
                <a:lnTo>
                  <a:pt x="2082" y="17898"/>
                </a:lnTo>
                <a:lnTo>
                  <a:pt x="2082" y="16639"/>
                </a:lnTo>
                <a:lnTo>
                  <a:pt x="1662" y="16639"/>
                </a:lnTo>
                <a:close/>
                <a:moveTo>
                  <a:pt x="12637" y="16639"/>
                </a:moveTo>
                <a:lnTo>
                  <a:pt x="12637" y="16979"/>
                </a:lnTo>
                <a:lnTo>
                  <a:pt x="13054" y="16979"/>
                </a:lnTo>
                <a:lnTo>
                  <a:pt x="13054" y="16639"/>
                </a:lnTo>
                <a:lnTo>
                  <a:pt x="12637" y="16639"/>
                </a:lnTo>
                <a:close/>
                <a:moveTo>
                  <a:pt x="13645" y="16639"/>
                </a:moveTo>
                <a:lnTo>
                  <a:pt x="13645" y="17898"/>
                </a:lnTo>
                <a:lnTo>
                  <a:pt x="14064" y="17898"/>
                </a:lnTo>
                <a:lnTo>
                  <a:pt x="14064" y="16639"/>
                </a:lnTo>
                <a:lnTo>
                  <a:pt x="13645" y="16639"/>
                </a:lnTo>
                <a:close/>
                <a:moveTo>
                  <a:pt x="11625" y="17379"/>
                </a:moveTo>
                <a:lnTo>
                  <a:pt x="11625" y="17898"/>
                </a:lnTo>
                <a:lnTo>
                  <a:pt x="12046" y="17898"/>
                </a:lnTo>
                <a:lnTo>
                  <a:pt x="12046" y="17379"/>
                </a:lnTo>
                <a:lnTo>
                  <a:pt x="11625" y="17379"/>
                </a:lnTo>
                <a:close/>
                <a:moveTo>
                  <a:pt x="8664" y="17552"/>
                </a:moveTo>
                <a:lnTo>
                  <a:pt x="8664" y="17895"/>
                </a:lnTo>
                <a:lnTo>
                  <a:pt x="9083" y="17895"/>
                </a:lnTo>
                <a:lnTo>
                  <a:pt x="9083" y="17552"/>
                </a:lnTo>
                <a:lnTo>
                  <a:pt x="8664" y="17552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4" name="Camera">
            <a:extLst>
              <a:ext uri="{FF2B5EF4-FFF2-40B4-BE49-F238E27FC236}">
                <a16:creationId xmlns:a16="http://schemas.microsoft.com/office/drawing/2014/main" id="{5BF0AC32-526B-E5FF-2593-16E1FCA09FDF}"/>
              </a:ext>
            </a:extLst>
          </p:cNvPr>
          <p:cNvSpPr/>
          <p:nvPr/>
        </p:nvSpPr>
        <p:spPr>
          <a:xfrm>
            <a:off x="6229649" y="1622708"/>
            <a:ext cx="880608" cy="625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98" y="0"/>
                </a:moveTo>
                <a:cubicBezTo>
                  <a:pt x="7580" y="0"/>
                  <a:pt x="7176" y="305"/>
                  <a:pt x="7000" y="677"/>
                </a:cubicBezTo>
                <a:lnTo>
                  <a:pt x="6586" y="1551"/>
                </a:lnTo>
                <a:cubicBezTo>
                  <a:pt x="6410" y="1924"/>
                  <a:pt x="6006" y="2228"/>
                  <a:pt x="5689" y="2228"/>
                </a:cubicBezTo>
                <a:lnTo>
                  <a:pt x="3765" y="2228"/>
                </a:lnTo>
                <a:lnTo>
                  <a:pt x="3765" y="1931"/>
                </a:lnTo>
                <a:cubicBezTo>
                  <a:pt x="3765" y="1633"/>
                  <a:pt x="3592" y="1390"/>
                  <a:pt x="3380" y="1390"/>
                </a:cubicBezTo>
                <a:lnTo>
                  <a:pt x="1841" y="1390"/>
                </a:lnTo>
                <a:cubicBezTo>
                  <a:pt x="1629" y="1390"/>
                  <a:pt x="1456" y="1633"/>
                  <a:pt x="1456" y="1931"/>
                </a:cubicBezTo>
                <a:lnTo>
                  <a:pt x="1456" y="2228"/>
                </a:lnTo>
                <a:lnTo>
                  <a:pt x="1136" y="2228"/>
                </a:lnTo>
                <a:cubicBezTo>
                  <a:pt x="818" y="2228"/>
                  <a:pt x="434" y="2307"/>
                  <a:pt x="280" y="2404"/>
                </a:cubicBezTo>
                <a:cubicBezTo>
                  <a:pt x="127" y="2502"/>
                  <a:pt x="0" y="3380"/>
                  <a:pt x="0" y="3827"/>
                </a:cubicBezTo>
                <a:lnTo>
                  <a:pt x="0" y="20001"/>
                </a:lnTo>
                <a:cubicBezTo>
                  <a:pt x="0" y="20448"/>
                  <a:pt x="56" y="20992"/>
                  <a:pt x="125" y="21208"/>
                </a:cubicBezTo>
                <a:cubicBezTo>
                  <a:pt x="194" y="21424"/>
                  <a:pt x="818" y="21600"/>
                  <a:pt x="1136" y="21600"/>
                </a:cubicBezTo>
                <a:lnTo>
                  <a:pt x="20464" y="21600"/>
                </a:lnTo>
                <a:cubicBezTo>
                  <a:pt x="20782" y="21600"/>
                  <a:pt x="21166" y="21522"/>
                  <a:pt x="21320" y="21424"/>
                </a:cubicBezTo>
                <a:cubicBezTo>
                  <a:pt x="21473" y="21327"/>
                  <a:pt x="21600" y="20448"/>
                  <a:pt x="21600" y="20001"/>
                </a:cubicBezTo>
                <a:lnTo>
                  <a:pt x="21600" y="3827"/>
                </a:lnTo>
                <a:cubicBezTo>
                  <a:pt x="21600" y="3380"/>
                  <a:pt x="21475" y="2501"/>
                  <a:pt x="21322" y="2404"/>
                </a:cubicBezTo>
                <a:cubicBezTo>
                  <a:pt x="21168" y="2307"/>
                  <a:pt x="20782" y="2228"/>
                  <a:pt x="20464" y="2228"/>
                </a:cubicBezTo>
                <a:lnTo>
                  <a:pt x="15658" y="2228"/>
                </a:lnTo>
                <a:cubicBezTo>
                  <a:pt x="15341" y="2228"/>
                  <a:pt x="14935" y="1924"/>
                  <a:pt x="14759" y="1551"/>
                </a:cubicBezTo>
                <a:lnTo>
                  <a:pt x="14345" y="677"/>
                </a:lnTo>
                <a:cubicBezTo>
                  <a:pt x="14169" y="305"/>
                  <a:pt x="13765" y="0"/>
                  <a:pt x="13448" y="0"/>
                </a:cubicBezTo>
                <a:lnTo>
                  <a:pt x="11303" y="0"/>
                </a:lnTo>
                <a:cubicBezTo>
                  <a:pt x="10985" y="0"/>
                  <a:pt x="10702" y="0"/>
                  <a:pt x="10673" y="0"/>
                </a:cubicBezTo>
                <a:cubicBezTo>
                  <a:pt x="10645" y="0"/>
                  <a:pt x="10362" y="0"/>
                  <a:pt x="10044" y="0"/>
                </a:cubicBezTo>
                <a:lnTo>
                  <a:pt x="7898" y="0"/>
                </a:lnTo>
                <a:close/>
                <a:moveTo>
                  <a:pt x="18530" y="5400"/>
                </a:moveTo>
                <a:cubicBezTo>
                  <a:pt x="18961" y="5400"/>
                  <a:pt x="19310" y="5891"/>
                  <a:pt x="19310" y="6498"/>
                </a:cubicBezTo>
                <a:cubicBezTo>
                  <a:pt x="19310" y="7104"/>
                  <a:pt x="18961" y="7595"/>
                  <a:pt x="18530" y="7595"/>
                </a:cubicBezTo>
                <a:cubicBezTo>
                  <a:pt x="18099" y="7595"/>
                  <a:pt x="17751" y="7104"/>
                  <a:pt x="17751" y="6498"/>
                </a:cubicBezTo>
                <a:cubicBezTo>
                  <a:pt x="17751" y="5891"/>
                  <a:pt x="18099" y="5400"/>
                  <a:pt x="18530" y="5400"/>
                </a:cubicBezTo>
                <a:close/>
                <a:moveTo>
                  <a:pt x="10800" y="5887"/>
                </a:moveTo>
                <a:cubicBezTo>
                  <a:pt x="13210" y="5887"/>
                  <a:pt x="15171" y="8647"/>
                  <a:pt x="15171" y="12040"/>
                </a:cubicBezTo>
                <a:cubicBezTo>
                  <a:pt x="15171" y="15433"/>
                  <a:pt x="13210" y="18193"/>
                  <a:pt x="10800" y="18193"/>
                </a:cubicBezTo>
                <a:cubicBezTo>
                  <a:pt x="8390" y="18193"/>
                  <a:pt x="6429" y="15433"/>
                  <a:pt x="6429" y="12040"/>
                </a:cubicBezTo>
                <a:cubicBezTo>
                  <a:pt x="6429" y="8647"/>
                  <a:pt x="8390" y="5887"/>
                  <a:pt x="10800" y="5887"/>
                </a:cubicBezTo>
                <a:close/>
                <a:moveTo>
                  <a:pt x="10800" y="7514"/>
                </a:moveTo>
                <a:cubicBezTo>
                  <a:pt x="9027" y="7514"/>
                  <a:pt x="7585" y="9544"/>
                  <a:pt x="7585" y="12040"/>
                </a:cubicBezTo>
                <a:cubicBezTo>
                  <a:pt x="7585" y="14536"/>
                  <a:pt x="9027" y="16568"/>
                  <a:pt x="10800" y="16568"/>
                </a:cubicBezTo>
                <a:cubicBezTo>
                  <a:pt x="12573" y="16568"/>
                  <a:pt x="14015" y="14536"/>
                  <a:pt x="14015" y="12040"/>
                </a:cubicBezTo>
                <a:cubicBezTo>
                  <a:pt x="14015" y="9544"/>
                  <a:pt x="12573" y="7514"/>
                  <a:pt x="10800" y="7514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5" name="Setting">
            <a:extLst>
              <a:ext uri="{FF2B5EF4-FFF2-40B4-BE49-F238E27FC236}">
                <a16:creationId xmlns:a16="http://schemas.microsoft.com/office/drawing/2014/main" id="{D4457460-6734-F4BA-8FAD-99B0967911DB}"/>
              </a:ext>
            </a:extLst>
          </p:cNvPr>
          <p:cNvSpPr/>
          <p:nvPr/>
        </p:nvSpPr>
        <p:spPr>
          <a:xfrm>
            <a:off x="8028714" y="1709996"/>
            <a:ext cx="874037" cy="5744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6" extrusionOk="0">
                <a:moveTo>
                  <a:pt x="18325" y="0"/>
                </a:moveTo>
                <a:cubicBezTo>
                  <a:pt x="18228" y="-4"/>
                  <a:pt x="18110" y="120"/>
                  <a:pt x="18021" y="383"/>
                </a:cubicBezTo>
                <a:cubicBezTo>
                  <a:pt x="17924" y="678"/>
                  <a:pt x="17108" y="2601"/>
                  <a:pt x="17076" y="8927"/>
                </a:cubicBezTo>
                <a:cubicBezTo>
                  <a:pt x="17076" y="9189"/>
                  <a:pt x="17141" y="9436"/>
                  <a:pt x="17265" y="9625"/>
                </a:cubicBezTo>
                <a:lnTo>
                  <a:pt x="17530" y="10028"/>
                </a:lnTo>
                <a:cubicBezTo>
                  <a:pt x="17730" y="10332"/>
                  <a:pt x="17837" y="10743"/>
                  <a:pt x="17832" y="11170"/>
                </a:cubicBezTo>
                <a:lnTo>
                  <a:pt x="17680" y="20633"/>
                </a:lnTo>
                <a:cubicBezTo>
                  <a:pt x="17675" y="20896"/>
                  <a:pt x="17816" y="21111"/>
                  <a:pt x="17989" y="21111"/>
                </a:cubicBezTo>
                <a:lnTo>
                  <a:pt x="18350" y="21111"/>
                </a:lnTo>
                <a:lnTo>
                  <a:pt x="18350" y="21093"/>
                </a:lnTo>
                <a:cubicBezTo>
                  <a:pt x="18523" y="21093"/>
                  <a:pt x="18657" y="20880"/>
                  <a:pt x="18657" y="20626"/>
                </a:cubicBezTo>
                <a:cubicBezTo>
                  <a:pt x="18635" y="17323"/>
                  <a:pt x="18495" y="834"/>
                  <a:pt x="18495" y="383"/>
                </a:cubicBezTo>
                <a:cubicBezTo>
                  <a:pt x="18495" y="136"/>
                  <a:pt x="18421" y="4"/>
                  <a:pt x="18325" y="0"/>
                </a:cubicBezTo>
                <a:close/>
                <a:moveTo>
                  <a:pt x="9391" y="72"/>
                </a:moveTo>
                <a:cubicBezTo>
                  <a:pt x="5481" y="72"/>
                  <a:pt x="2317" y="4894"/>
                  <a:pt x="2317" y="10834"/>
                </a:cubicBezTo>
                <a:cubicBezTo>
                  <a:pt x="2317" y="16774"/>
                  <a:pt x="5487" y="21596"/>
                  <a:pt x="9391" y="21596"/>
                </a:cubicBezTo>
                <a:cubicBezTo>
                  <a:pt x="13301" y="21596"/>
                  <a:pt x="16465" y="16774"/>
                  <a:pt x="16465" y="10834"/>
                </a:cubicBezTo>
                <a:cubicBezTo>
                  <a:pt x="16465" y="4894"/>
                  <a:pt x="13301" y="72"/>
                  <a:pt x="9391" y="72"/>
                </a:cubicBezTo>
                <a:close/>
                <a:moveTo>
                  <a:pt x="763" y="1566"/>
                </a:moveTo>
                <a:cubicBezTo>
                  <a:pt x="730" y="1566"/>
                  <a:pt x="709" y="1599"/>
                  <a:pt x="709" y="1648"/>
                </a:cubicBezTo>
                <a:lnTo>
                  <a:pt x="633" y="5173"/>
                </a:lnTo>
                <a:cubicBezTo>
                  <a:pt x="633" y="5222"/>
                  <a:pt x="606" y="5255"/>
                  <a:pt x="579" y="5255"/>
                </a:cubicBezTo>
                <a:lnTo>
                  <a:pt x="476" y="5255"/>
                </a:lnTo>
                <a:cubicBezTo>
                  <a:pt x="443" y="5255"/>
                  <a:pt x="422" y="5214"/>
                  <a:pt x="422" y="5173"/>
                </a:cubicBezTo>
                <a:lnTo>
                  <a:pt x="449" y="1656"/>
                </a:lnTo>
                <a:cubicBezTo>
                  <a:pt x="449" y="1607"/>
                  <a:pt x="422" y="1574"/>
                  <a:pt x="395" y="1574"/>
                </a:cubicBezTo>
                <a:lnTo>
                  <a:pt x="304" y="1574"/>
                </a:lnTo>
                <a:cubicBezTo>
                  <a:pt x="277" y="1574"/>
                  <a:pt x="250" y="1607"/>
                  <a:pt x="250" y="1648"/>
                </a:cubicBezTo>
                <a:lnTo>
                  <a:pt x="0" y="6791"/>
                </a:lnTo>
                <a:cubicBezTo>
                  <a:pt x="0" y="7053"/>
                  <a:pt x="65" y="7308"/>
                  <a:pt x="189" y="7489"/>
                </a:cubicBezTo>
                <a:lnTo>
                  <a:pt x="454" y="7892"/>
                </a:lnTo>
                <a:cubicBezTo>
                  <a:pt x="654" y="8196"/>
                  <a:pt x="761" y="8607"/>
                  <a:pt x="756" y="9034"/>
                </a:cubicBezTo>
                <a:lnTo>
                  <a:pt x="574" y="20610"/>
                </a:lnTo>
                <a:cubicBezTo>
                  <a:pt x="568" y="20873"/>
                  <a:pt x="720" y="21085"/>
                  <a:pt x="898" y="21085"/>
                </a:cubicBezTo>
                <a:lnTo>
                  <a:pt x="1168" y="21085"/>
                </a:lnTo>
                <a:cubicBezTo>
                  <a:pt x="1351" y="21085"/>
                  <a:pt x="1497" y="20873"/>
                  <a:pt x="1492" y="20610"/>
                </a:cubicBezTo>
                <a:lnTo>
                  <a:pt x="1318" y="9042"/>
                </a:lnTo>
                <a:cubicBezTo>
                  <a:pt x="1313" y="8615"/>
                  <a:pt x="1420" y="8195"/>
                  <a:pt x="1620" y="7900"/>
                </a:cubicBezTo>
                <a:lnTo>
                  <a:pt x="1885" y="7497"/>
                </a:lnTo>
                <a:cubicBezTo>
                  <a:pt x="2009" y="7308"/>
                  <a:pt x="2074" y="7061"/>
                  <a:pt x="2074" y="6798"/>
                </a:cubicBezTo>
                <a:lnTo>
                  <a:pt x="1826" y="1648"/>
                </a:lnTo>
                <a:cubicBezTo>
                  <a:pt x="1826" y="1607"/>
                  <a:pt x="1799" y="1574"/>
                  <a:pt x="1772" y="1574"/>
                </a:cubicBezTo>
                <a:lnTo>
                  <a:pt x="1681" y="1574"/>
                </a:lnTo>
                <a:cubicBezTo>
                  <a:pt x="1648" y="1574"/>
                  <a:pt x="1627" y="1615"/>
                  <a:pt x="1627" y="1656"/>
                </a:cubicBezTo>
                <a:lnTo>
                  <a:pt x="1654" y="5173"/>
                </a:lnTo>
                <a:cubicBezTo>
                  <a:pt x="1654" y="5222"/>
                  <a:pt x="1627" y="5255"/>
                  <a:pt x="1600" y="5255"/>
                </a:cubicBezTo>
                <a:lnTo>
                  <a:pt x="1502" y="5255"/>
                </a:lnTo>
                <a:cubicBezTo>
                  <a:pt x="1469" y="5255"/>
                  <a:pt x="1448" y="5222"/>
                  <a:pt x="1448" y="5173"/>
                </a:cubicBezTo>
                <a:lnTo>
                  <a:pt x="1372" y="1648"/>
                </a:lnTo>
                <a:cubicBezTo>
                  <a:pt x="1372" y="1599"/>
                  <a:pt x="1345" y="1566"/>
                  <a:pt x="1318" y="1566"/>
                </a:cubicBezTo>
                <a:lnTo>
                  <a:pt x="1232" y="1566"/>
                </a:lnTo>
                <a:cubicBezTo>
                  <a:pt x="1199" y="1566"/>
                  <a:pt x="1178" y="1599"/>
                  <a:pt x="1178" y="1648"/>
                </a:cubicBezTo>
                <a:lnTo>
                  <a:pt x="1141" y="5173"/>
                </a:lnTo>
                <a:cubicBezTo>
                  <a:pt x="1141" y="5222"/>
                  <a:pt x="1114" y="5255"/>
                  <a:pt x="1087" y="5255"/>
                </a:cubicBezTo>
                <a:lnTo>
                  <a:pt x="989" y="5255"/>
                </a:lnTo>
                <a:cubicBezTo>
                  <a:pt x="956" y="5255"/>
                  <a:pt x="935" y="5222"/>
                  <a:pt x="935" y="5173"/>
                </a:cubicBezTo>
                <a:lnTo>
                  <a:pt x="898" y="1648"/>
                </a:lnTo>
                <a:cubicBezTo>
                  <a:pt x="898" y="1599"/>
                  <a:pt x="871" y="1566"/>
                  <a:pt x="844" y="1566"/>
                </a:cubicBezTo>
                <a:lnTo>
                  <a:pt x="763" y="1566"/>
                </a:lnTo>
                <a:close/>
                <a:moveTo>
                  <a:pt x="9391" y="2806"/>
                </a:moveTo>
                <a:cubicBezTo>
                  <a:pt x="12307" y="2806"/>
                  <a:pt x="14668" y="6406"/>
                  <a:pt x="14668" y="10834"/>
                </a:cubicBezTo>
                <a:cubicBezTo>
                  <a:pt x="14668" y="15262"/>
                  <a:pt x="12307" y="18859"/>
                  <a:pt x="9391" y="18859"/>
                </a:cubicBezTo>
                <a:cubicBezTo>
                  <a:pt x="6475" y="18859"/>
                  <a:pt x="4116" y="15262"/>
                  <a:pt x="4116" y="10834"/>
                </a:cubicBezTo>
                <a:cubicBezTo>
                  <a:pt x="4116" y="6406"/>
                  <a:pt x="6480" y="2806"/>
                  <a:pt x="9391" y="2806"/>
                </a:cubicBezTo>
                <a:close/>
                <a:moveTo>
                  <a:pt x="9391" y="3291"/>
                </a:moveTo>
                <a:cubicBezTo>
                  <a:pt x="6653" y="3291"/>
                  <a:pt x="4435" y="6669"/>
                  <a:pt x="4435" y="10834"/>
                </a:cubicBezTo>
                <a:cubicBezTo>
                  <a:pt x="4435" y="14999"/>
                  <a:pt x="6653" y="18374"/>
                  <a:pt x="9391" y="18374"/>
                </a:cubicBezTo>
                <a:cubicBezTo>
                  <a:pt x="12129" y="18374"/>
                  <a:pt x="14349" y="14999"/>
                  <a:pt x="14349" y="10834"/>
                </a:cubicBezTo>
                <a:cubicBezTo>
                  <a:pt x="14349" y="6669"/>
                  <a:pt x="12129" y="3291"/>
                  <a:pt x="9391" y="3291"/>
                </a:cubicBezTo>
                <a:close/>
                <a:moveTo>
                  <a:pt x="20365" y="4483"/>
                </a:moveTo>
                <a:cubicBezTo>
                  <a:pt x="19641" y="4483"/>
                  <a:pt x="19128" y="5583"/>
                  <a:pt x="19128" y="6947"/>
                </a:cubicBezTo>
                <a:cubicBezTo>
                  <a:pt x="19128" y="7892"/>
                  <a:pt x="19338" y="9049"/>
                  <a:pt x="19754" y="9674"/>
                </a:cubicBezTo>
                <a:cubicBezTo>
                  <a:pt x="19975" y="10002"/>
                  <a:pt x="20061" y="10447"/>
                  <a:pt x="20056" y="10924"/>
                </a:cubicBezTo>
                <a:lnTo>
                  <a:pt x="19933" y="20626"/>
                </a:lnTo>
                <a:cubicBezTo>
                  <a:pt x="19927" y="20888"/>
                  <a:pt x="20067" y="21103"/>
                  <a:pt x="20240" y="21103"/>
                </a:cubicBezTo>
                <a:lnTo>
                  <a:pt x="20493" y="21103"/>
                </a:lnTo>
                <a:cubicBezTo>
                  <a:pt x="20666" y="21103"/>
                  <a:pt x="20802" y="20888"/>
                  <a:pt x="20802" y="20626"/>
                </a:cubicBezTo>
                <a:lnTo>
                  <a:pt x="20672" y="10916"/>
                </a:lnTo>
                <a:cubicBezTo>
                  <a:pt x="20666" y="10448"/>
                  <a:pt x="20753" y="9994"/>
                  <a:pt x="20974" y="9666"/>
                </a:cubicBezTo>
                <a:cubicBezTo>
                  <a:pt x="21390" y="9050"/>
                  <a:pt x="21600" y="7884"/>
                  <a:pt x="21600" y="6947"/>
                </a:cubicBezTo>
                <a:cubicBezTo>
                  <a:pt x="21600" y="5592"/>
                  <a:pt x="21088" y="4483"/>
                  <a:pt x="20365" y="4483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75168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B0C15-3165-32E8-EFD8-5EF5710B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Primary Keys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37E49-B6CE-56C9-0658-2575463381D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Phone number</a:t>
            </a:r>
          </a:p>
          <a:p>
            <a:r>
              <a:rPr lang="en-US" dirty="0"/>
              <a:t>Email</a:t>
            </a:r>
          </a:p>
          <a:p>
            <a:r>
              <a:rPr lang="en-US" dirty="0"/>
              <a:t>Address</a:t>
            </a:r>
          </a:p>
          <a:p>
            <a:r>
              <a:rPr lang="en-US" dirty="0"/>
              <a:t>IP</a:t>
            </a:r>
          </a:p>
          <a:p>
            <a:r>
              <a:rPr lang="en-US" dirty="0"/>
              <a:t>IMEI</a:t>
            </a:r>
          </a:p>
          <a:p>
            <a:r>
              <a:rPr lang="en-US" dirty="0"/>
              <a:t>Credit card</a:t>
            </a:r>
          </a:p>
        </p:txBody>
      </p:sp>
    </p:spTree>
    <p:extLst>
      <p:ext uri="{BB962C8B-B14F-4D97-AF65-F5344CB8AC3E}">
        <p14:creationId xmlns:p14="http://schemas.microsoft.com/office/powerpoint/2010/main" val="36271055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" y="3429000"/>
            <a:ext cx="2933700" cy="927100"/>
          </a:xfrm>
          <a:prstGeom prst="rect">
            <a:avLst/>
          </a:prstGeom>
        </p:spPr>
      </p:pic>
      <p:sp>
        <p:nvSpPr>
          <p:cNvPr id="2" name="Line">
            <a:extLst>
              <a:ext uri="{FF2B5EF4-FFF2-40B4-BE49-F238E27FC236}">
                <a16:creationId xmlns:a16="http://schemas.microsoft.com/office/drawing/2014/main" id="{46632DCD-B9B7-0C90-22F9-B199672CE29A}"/>
              </a:ext>
            </a:extLst>
          </p:cNvPr>
          <p:cNvSpPr/>
          <p:nvPr/>
        </p:nvSpPr>
        <p:spPr>
          <a:xfrm flipV="1">
            <a:off x="6081251" y="4357802"/>
            <a:ext cx="2074087" cy="1538044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1B000822-AEC4-32B7-6DE1-63DF0AF9A15B}"/>
              </a:ext>
            </a:extLst>
          </p:cNvPr>
          <p:cNvSpPr/>
          <p:nvPr/>
        </p:nvSpPr>
        <p:spPr>
          <a:xfrm flipV="1">
            <a:off x="6093271" y="4563576"/>
            <a:ext cx="521223" cy="1339901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C6C200A9-8C07-FACF-4E79-60437FDA3430}"/>
              </a:ext>
            </a:extLst>
          </p:cNvPr>
          <p:cNvSpPr/>
          <p:nvPr/>
        </p:nvSpPr>
        <p:spPr>
          <a:xfrm flipH="1" flipV="1">
            <a:off x="5460999" y="4322584"/>
            <a:ext cx="628068" cy="1611222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05F9F1DC-BC10-B783-AFB6-811CA2A15CB8}"/>
              </a:ext>
            </a:extLst>
          </p:cNvPr>
          <p:cNvSpPr/>
          <p:nvPr/>
        </p:nvSpPr>
        <p:spPr>
          <a:xfrm flipH="1" flipV="1">
            <a:off x="3839924" y="4352075"/>
            <a:ext cx="2248647" cy="1537937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Male">
            <a:extLst>
              <a:ext uri="{FF2B5EF4-FFF2-40B4-BE49-F238E27FC236}">
                <a16:creationId xmlns:a16="http://schemas.microsoft.com/office/drawing/2014/main" id="{633D0320-77B1-C946-7790-05215C0DB180}"/>
              </a:ext>
            </a:extLst>
          </p:cNvPr>
          <p:cNvSpPr/>
          <p:nvPr/>
        </p:nvSpPr>
        <p:spPr>
          <a:xfrm>
            <a:off x="5812370" y="5187675"/>
            <a:ext cx="567192" cy="1530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" name="Notebook">
            <a:extLst>
              <a:ext uri="{FF2B5EF4-FFF2-40B4-BE49-F238E27FC236}">
                <a16:creationId xmlns:a16="http://schemas.microsoft.com/office/drawing/2014/main" id="{EE569E38-0968-261A-600A-697B71666AA8}"/>
              </a:ext>
            </a:extLst>
          </p:cNvPr>
          <p:cNvSpPr/>
          <p:nvPr/>
        </p:nvSpPr>
        <p:spPr>
          <a:xfrm>
            <a:off x="7762952" y="3751415"/>
            <a:ext cx="1006036" cy="563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952" y="0"/>
                </a:moveTo>
                <a:cubicBezTo>
                  <a:pt x="1421" y="0"/>
                  <a:pt x="1439" y="771"/>
                  <a:pt x="1439" y="1718"/>
                </a:cubicBezTo>
                <a:lnTo>
                  <a:pt x="1439" y="19328"/>
                </a:lnTo>
                <a:lnTo>
                  <a:pt x="0" y="19328"/>
                </a:lnTo>
                <a:cubicBezTo>
                  <a:pt x="0" y="19328"/>
                  <a:pt x="0" y="19890"/>
                  <a:pt x="0" y="20529"/>
                </a:cubicBezTo>
                <a:cubicBezTo>
                  <a:pt x="0" y="21600"/>
                  <a:pt x="190" y="21599"/>
                  <a:pt x="896" y="21599"/>
                </a:cubicBezTo>
                <a:lnTo>
                  <a:pt x="10332" y="21599"/>
                </a:lnTo>
                <a:lnTo>
                  <a:pt x="11268" y="21599"/>
                </a:lnTo>
                <a:lnTo>
                  <a:pt x="20704" y="21599"/>
                </a:lnTo>
                <a:cubicBezTo>
                  <a:pt x="21367" y="21599"/>
                  <a:pt x="21600" y="21600"/>
                  <a:pt x="21600" y="20529"/>
                </a:cubicBezTo>
                <a:cubicBezTo>
                  <a:pt x="21600" y="19890"/>
                  <a:pt x="21600" y="19328"/>
                  <a:pt x="21600" y="19328"/>
                </a:cubicBezTo>
                <a:lnTo>
                  <a:pt x="20161" y="19328"/>
                </a:lnTo>
                <a:lnTo>
                  <a:pt x="20161" y="1718"/>
                </a:lnTo>
                <a:cubicBezTo>
                  <a:pt x="20161" y="771"/>
                  <a:pt x="20196" y="0"/>
                  <a:pt x="19665" y="0"/>
                </a:cubicBezTo>
                <a:lnTo>
                  <a:pt x="1952" y="0"/>
                </a:lnTo>
                <a:close/>
                <a:moveTo>
                  <a:pt x="2475" y="1849"/>
                </a:moveTo>
                <a:lnTo>
                  <a:pt x="19125" y="1849"/>
                </a:lnTo>
                <a:lnTo>
                  <a:pt x="19125" y="19328"/>
                </a:lnTo>
                <a:lnTo>
                  <a:pt x="11268" y="19328"/>
                </a:lnTo>
                <a:lnTo>
                  <a:pt x="10332" y="19328"/>
                </a:lnTo>
                <a:lnTo>
                  <a:pt x="2475" y="19328"/>
                </a:lnTo>
                <a:lnTo>
                  <a:pt x="2475" y="1849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" name="Phone">
            <a:extLst>
              <a:ext uri="{FF2B5EF4-FFF2-40B4-BE49-F238E27FC236}">
                <a16:creationId xmlns:a16="http://schemas.microsoft.com/office/drawing/2014/main" id="{FA711757-C246-3BB8-2F46-F64D9F2D7599}"/>
              </a:ext>
            </a:extLst>
          </p:cNvPr>
          <p:cNvSpPr/>
          <p:nvPr/>
        </p:nvSpPr>
        <p:spPr>
          <a:xfrm>
            <a:off x="6608971" y="3495775"/>
            <a:ext cx="521917" cy="1074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8" y="0"/>
                </a:moveTo>
                <a:cubicBezTo>
                  <a:pt x="934" y="0"/>
                  <a:pt x="0" y="453"/>
                  <a:pt x="0" y="1004"/>
                </a:cubicBezTo>
                <a:lnTo>
                  <a:pt x="0" y="20596"/>
                </a:lnTo>
                <a:cubicBezTo>
                  <a:pt x="0" y="21152"/>
                  <a:pt x="934" y="21600"/>
                  <a:pt x="2068" y="21600"/>
                </a:cubicBezTo>
                <a:lnTo>
                  <a:pt x="19532" y="21600"/>
                </a:lnTo>
                <a:cubicBezTo>
                  <a:pt x="20666" y="21600"/>
                  <a:pt x="21600" y="21147"/>
                  <a:pt x="21600" y="20596"/>
                </a:cubicBezTo>
                <a:lnTo>
                  <a:pt x="21600" y="1004"/>
                </a:lnTo>
                <a:cubicBezTo>
                  <a:pt x="21600" y="453"/>
                  <a:pt x="20677" y="0"/>
                  <a:pt x="19532" y="0"/>
                </a:cubicBezTo>
                <a:lnTo>
                  <a:pt x="2068" y="0"/>
                </a:lnTo>
                <a:close/>
                <a:moveTo>
                  <a:pt x="9142" y="1350"/>
                </a:moveTo>
                <a:lnTo>
                  <a:pt x="12468" y="1350"/>
                </a:lnTo>
                <a:cubicBezTo>
                  <a:pt x="12758" y="1350"/>
                  <a:pt x="12990" y="1463"/>
                  <a:pt x="12990" y="1604"/>
                </a:cubicBezTo>
                <a:cubicBezTo>
                  <a:pt x="12990" y="1744"/>
                  <a:pt x="12758" y="1858"/>
                  <a:pt x="12468" y="1858"/>
                </a:cubicBezTo>
                <a:lnTo>
                  <a:pt x="9142" y="1858"/>
                </a:lnTo>
                <a:cubicBezTo>
                  <a:pt x="8853" y="1858"/>
                  <a:pt x="8621" y="1744"/>
                  <a:pt x="8621" y="1604"/>
                </a:cubicBezTo>
                <a:cubicBezTo>
                  <a:pt x="8621" y="1463"/>
                  <a:pt x="8853" y="1350"/>
                  <a:pt x="9142" y="1350"/>
                </a:cubicBezTo>
                <a:close/>
                <a:moveTo>
                  <a:pt x="1477" y="2927"/>
                </a:moveTo>
                <a:lnTo>
                  <a:pt x="20123" y="2927"/>
                </a:lnTo>
                <a:lnTo>
                  <a:pt x="20123" y="18985"/>
                </a:lnTo>
                <a:lnTo>
                  <a:pt x="1477" y="18985"/>
                </a:lnTo>
                <a:lnTo>
                  <a:pt x="1477" y="2927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" name="Credit Card">
            <a:extLst>
              <a:ext uri="{FF2B5EF4-FFF2-40B4-BE49-F238E27FC236}">
                <a16:creationId xmlns:a16="http://schemas.microsoft.com/office/drawing/2014/main" id="{D9A32D7E-A9CC-DE1C-94E5-B17783683994}"/>
              </a:ext>
            </a:extLst>
          </p:cNvPr>
          <p:cNvSpPr/>
          <p:nvPr/>
        </p:nvSpPr>
        <p:spPr>
          <a:xfrm>
            <a:off x="5015991" y="3720434"/>
            <a:ext cx="960914" cy="625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5" y="0"/>
                </a:moveTo>
                <a:cubicBezTo>
                  <a:pt x="678" y="0"/>
                  <a:pt x="0" y="1042"/>
                  <a:pt x="0" y="2327"/>
                </a:cubicBezTo>
                <a:lnTo>
                  <a:pt x="0" y="19273"/>
                </a:lnTo>
                <a:cubicBezTo>
                  <a:pt x="0" y="20558"/>
                  <a:pt x="678" y="21600"/>
                  <a:pt x="1515" y="21600"/>
                </a:cubicBezTo>
                <a:lnTo>
                  <a:pt x="20085" y="21600"/>
                </a:lnTo>
                <a:cubicBezTo>
                  <a:pt x="20922" y="21600"/>
                  <a:pt x="21600" y="20558"/>
                  <a:pt x="21600" y="19273"/>
                </a:cubicBezTo>
                <a:lnTo>
                  <a:pt x="21600" y="2327"/>
                </a:lnTo>
                <a:cubicBezTo>
                  <a:pt x="21600" y="1042"/>
                  <a:pt x="20922" y="0"/>
                  <a:pt x="20085" y="0"/>
                </a:cubicBezTo>
                <a:lnTo>
                  <a:pt x="1515" y="0"/>
                </a:lnTo>
                <a:close/>
                <a:moveTo>
                  <a:pt x="2576" y="7104"/>
                </a:moveTo>
                <a:lnTo>
                  <a:pt x="2756" y="7104"/>
                </a:lnTo>
                <a:lnTo>
                  <a:pt x="2756" y="8874"/>
                </a:lnTo>
                <a:lnTo>
                  <a:pt x="1451" y="8874"/>
                </a:lnTo>
                <a:lnTo>
                  <a:pt x="1451" y="8832"/>
                </a:lnTo>
                <a:cubicBezTo>
                  <a:pt x="1451" y="7879"/>
                  <a:pt x="1955" y="7104"/>
                  <a:pt x="2576" y="7104"/>
                </a:cubicBezTo>
                <a:close/>
                <a:moveTo>
                  <a:pt x="3071" y="7104"/>
                </a:moveTo>
                <a:lnTo>
                  <a:pt x="4765" y="7104"/>
                </a:lnTo>
                <a:cubicBezTo>
                  <a:pt x="5385" y="7104"/>
                  <a:pt x="5889" y="7879"/>
                  <a:pt x="5889" y="8832"/>
                </a:cubicBezTo>
                <a:lnTo>
                  <a:pt x="5889" y="8874"/>
                </a:lnTo>
                <a:lnTo>
                  <a:pt x="3071" y="8874"/>
                </a:lnTo>
                <a:lnTo>
                  <a:pt x="3071" y="7104"/>
                </a:lnTo>
                <a:close/>
                <a:moveTo>
                  <a:pt x="1451" y="9356"/>
                </a:moveTo>
                <a:lnTo>
                  <a:pt x="2756" y="9356"/>
                </a:lnTo>
                <a:lnTo>
                  <a:pt x="2756" y="10879"/>
                </a:lnTo>
                <a:lnTo>
                  <a:pt x="1451" y="10879"/>
                </a:lnTo>
                <a:lnTo>
                  <a:pt x="1451" y="9356"/>
                </a:lnTo>
                <a:close/>
                <a:moveTo>
                  <a:pt x="3071" y="9356"/>
                </a:moveTo>
                <a:lnTo>
                  <a:pt x="4236" y="9356"/>
                </a:lnTo>
                <a:lnTo>
                  <a:pt x="4236" y="10879"/>
                </a:lnTo>
                <a:lnTo>
                  <a:pt x="3071" y="10879"/>
                </a:lnTo>
                <a:lnTo>
                  <a:pt x="3071" y="9356"/>
                </a:lnTo>
                <a:close/>
                <a:moveTo>
                  <a:pt x="4550" y="9356"/>
                </a:moveTo>
                <a:lnTo>
                  <a:pt x="5889" y="9356"/>
                </a:lnTo>
                <a:lnTo>
                  <a:pt x="5889" y="10879"/>
                </a:lnTo>
                <a:lnTo>
                  <a:pt x="4550" y="10879"/>
                </a:lnTo>
                <a:lnTo>
                  <a:pt x="4550" y="9356"/>
                </a:lnTo>
                <a:close/>
                <a:moveTo>
                  <a:pt x="1451" y="11362"/>
                </a:moveTo>
                <a:lnTo>
                  <a:pt x="2756" y="11362"/>
                </a:lnTo>
                <a:lnTo>
                  <a:pt x="2756" y="13121"/>
                </a:lnTo>
                <a:lnTo>
                  <a:pt x="2576" y="13121"/>
                </a:lnTo>
                <a:cubicBezTo>
                  <a:pt x="1955" y="13121"/>
                  <a:pt x="1451" y="12349"/>
                  <a:pt x="1451" y="11395"/>
                </a:cubicBezTo>
                <a:lnTo>
                  <a:pt x="1451" y="11362"/>
                </a:lnTo>
                <a:close/>
                <a:moveTo>
                  <a:pt x="3071" y="11362"/>
                </a:moveTo>
                <a:lnTo>
                  <a:pt x="4236" y="11362"/>
                </a:lnTo>
                <a:lnTo>
                  <a:pt x="4236" y="13121"/>
                </a:lnTo>
                <a:lnTo>
                  <a:pt x="3071" y="13121"/>
                </a:lnTo>
                <a:lnTo>
                  <a:pt x="3071" y="11362"/>
                </a:lnTo>
                <a:close/>
                <a:moveTo>
                  <a:pt x="4550" y="11362"/>
                </a:moveTo>
                <a:lnTo>
                  <a:pt x="5889" y="11362"/>
                </a:lnTo>
                <a:lnTo>
                  <a:pt x="5889" y="11395"/>
                </a:lnTo>
                <a:cubicBezTo>
                  <a:pt x="5889" y="12349"/>
                  <a:pt x="5385" y="13121"/>
                  <a:pt x="4765" y="13121"/>
                </a:cubicBezTo>
                <a:lnTo>
                  <a:pt x="4550" y="13121"/>
                </a:lnTo>
                <a:lnTo>
                  <a:pt x="4550" y="11362"/>
                </a:lnTo>
                <a:close/>
                <a:moveTo>
                  <a:pt x="1662" y="16421"/>
                </a:moveTo>
                <a:lnTo>
                  <a:pt x="2082" y="16421"/>
                </a:lnTo>
                <a:cubicBezTo>
                  <a:pt x="2162" y="16421"/>
                  <a:pt x="2224" y="16520"/>
                  <a:pt x="2224" y="16647"/>
                </a:cubicBezTo>
                <a:lnTo>
                  <a:pt x="2224" y="17908"/>
                </a:lnTo>
                <a:cubicBezTo>
                  <a:pt x="2224" y="18015"/>
                  <a:pt x="2157" y="18113"/>
                  <a:pt x="2084" y="18113"/>
                </a:cubicBezTo>
                <a:lnTo>
                  <a:pt x="1659" y="18113"/>
                </a:lnTo>
                <a:cubicBezTo>
                  <a:pt x="1586" y="18113"/>
                  <a:pt x="1523" y="18012"/>
                  <a:pt x="1523" y="17898"/>
                </a:cubicBezTo>
                <a:lnTo>
                  <a:pt x="1523" y="16639"/>
                </a:lnTo>
                <a:cubicBezTo>
                  <a:pt x="1523" y="16520"/>
                  <a:pt x="1586" y="16421"/>
                  <a:pt x="1662" y="16421"/>
                </a:cubicBezTo>
                <a:close/>
                <a:moveTo>
                  <a:pt x="2613" y="16421"/>
                </a:moveTo>
                <a:lnTo>
                  <a:pt x="2626" y="16421"/>
                </a:lnTo>
                <a:lnTo>
                  <a:pt x="2952" y="16421"/>
                </a:lnTo>
                <a:lnTo>
                  <a:pt x="2952" y="17898"/>
                </a:lnTo>
                <a:lnTo>
                  <a:pt x="3092" y="17898"/>
                </a:lnTo>
                <a:lnTo>
                  <a:pt x="3092" y="17490"/>
                </a:lnTo>
                <a:lnTo>
                  <a:pt x="3092" y="17467"/>
                </a:lnTo>
                <a:cubicBezTo>
                  <a:pt x="3094" y="17393"/>
                  <a:pt x="3122" y="17345"/>
                  <a:pt x="3163" y="17345"/>
                </a:cubicBezTo>
                <a:cubicBezTo>
                  <a:pt x="3206" y="17345"/>
                  <a:pt x="3234" y="17393"/>
                  <a:pt x="3234" y="17464"/>
                </a:cubicBezTo>
                <a:lnTo>
                  <a:pt x="3234" y="17488"/>
                </a:lnTo>
                <a:lnTo>
                  <a:pt x="3234" y="17994"/>
                </a:lnTo>
                <a:cubicBezTo>
                  <a:pt x="3234" y="18065"/>
                  <a:pt x="3206" y="18113"/>
                  <a:pt x="3168" y="18113"/>
                </a:cubicBezTo>
                <a:lnTo>
                  <a:pt x="2626" y="18113"/>
                </a:lnTo>
                <a:lnTo>
                  <a:pt x="2613" y="18113"/>
                </a:lnTo>
                <a:cubicBezTo>
                  <a:pt x="2565" y="18113"/>
                  <a:pt x="2533" y="18070"/>
                  <a:pt x="2533" y="18006"/>
                </a:cubicBezTo>
                <a:cubicBezTo>
                  <a:pt x="2533" y="17940"/>
                  <a:pt x="2565" y="17897"/>
                  <a:pt x="2613" y="17898"/>
                </a:cubicBezTo>
                <a:lnTo>
                  <a:pt x="2626" y="17898"/>
                </a:lnTo>
                <a:lnTo>
                  <a:pt x="2812" y="17898"/>
                </a:lnTo>
                <a:lnTo>
                  <a:pt x="2812" y="16639"/>
                </a:lnTo>
                <a:lnTo>
                  <a:pt x="2626" y="16639"/>
                </a:lnTo>
                <a:lnTo>
                  <a:pt x="2613" y="16639"/>
                </a:lnTo>
                <a:cubicBezTo>
                  <a:pt x="2565" y="16637"/>
                  <a:pt x="2533" y="16594"/>
                  <a:pt x="2533" y="16530"/>
                </a:cubicBezTo>
                <a:cubicBezTo>
                  <a:pt x="2533" y="16464"/>
                  <a:pt x="2565" y="16421"/>
                  <a:pt x="2613" y="16421"/>
                </a:cubicBezTo>
                <a:close/>
                <a:moveTo>
                  <a:pt x="3619" y="16421"/>
                </a:moveTo>
                <a:lnTo>
                  <a:pt x="3635" y="16421"/>
                </a:lnTo>
                <a:lnTo>
                  <a:pt x="4099" y="16421"/>
                </a:lnTo>
                <a:cubicBezTo>
                  <a:pt x="4182" y="16421"/>
                  <a:pt x="4244" y="16517"/>
                  <a:pt x="4244" y="16647"/>
                </a:cubicBezTo>
                <a:lnTo>
                  <a:pt x="4243" y="17158"/>
                </a:lnTo>
                <a:cubicBezTo>
                  <a:pt x="4243" y="17285"/>
                  <a:pt x="4182" y="17379"/>
                  <a:pt x="4101" y="17379"/>
                </a:cubicBezTo>
                <a:lnTo>
                  <a:pt x="3685" y="17379"/>
                </a:lnTo>
                <a:lnTo>
                  <a:pt x="3685" y="17898"/>
                </a:lnTo>
                <a:lnTo>
                  <a:pt x="4148" y="17898"/>
                </a:lnTo>
                <a:lnTo>
                  <a:pt x="4163" y="17898"/>
                </a:lnTo>
                <a:cubicBezTo>
                  <a:pt x="4213" y="17898"/>
                  <a:pt x="4243" y="17940"/>
                  <a:pt x="4243" y="18006"/>
                </a:cubicBezTo>
                <a:cubicBezTo>
                  <a:pt x="4243" y="18070"/>
                  <a:pt x="4213" y="18113"/>
                  <a:pt x="4165" y="18113"/>
                </a:cubicBezTo>
                <a:lnTo>
                  <a:pt x="4150" y="18113"/>
                </a:lnTo>
                <a:lnTo>
                  <a:pt x="3540" y="18113"/>
                </a:lnTo>
                <a:lnTo>
                  <a:pt x="3540" y="17379"/>
                </a:lnTo>
                <a:cubicBezTo>
                  <a:pt x="3540" y="17252"/>
                  <a:pt x="3603" y="17158"/>
                  <a:pt x="3685" y="17158"/>
                </a:cubicBezTo>
                <a:lnTo>
                  <a:pt x="4099" y="17158"/>
                </a:lnTo>
                <a:lnTo>
                  <a:pt x="4099" y="16637"/>
                </a:lnTo>
                <a:lnTo>
                  <a:pt x="3635" y="16637"/>
                </a:lnTo>
                <a:lnTo>
                  <a:pt x="3619" y="16637"/>
                </a:lnTo>
                <a:cubicBezTo>
                  <a:pt x="3573" y="16637"/>
                  <a:pt x="3540" y="16594"/>
                  <a:pt x="3540" y="16530"/>
                </a:cubicBezTo>
                <a:cubicBezTo>
                  <a:pt x="3540" y="16464"/>
                  <a:pt x="3571" y="16421"/>
                  <a:pt x="3619" y="16421"/>
                </a:cubicBezTo>
                <a:close/>
                <a:moveTo>
                  <a:pt x="4628" y="16421"/>
                </a:moveTo>
                <a:lnTo>
                  <a:pt x="4643" y="16421"/>
                </a:lnTo>
                <a:lnTo>
                  <a:pt x="5107" y="16421"/>
                </a:lnTo>
                <a:cubicBezTo>
                  <a:pt x="5184" y="16421"/>
                  <a:pt x="5246" y="16506"/>
                  <a:pt x="5246" y="16608"/>
                </a:cubicBezTo>
                <a:lnTo>
                  <a:pt x="5246" y="17080"/>
                </a:lnTo>
                <a:cubicBezTo>
                  <a:pt x="5246" y="17156"/>
                  <a:pt x="5232" y="17211"/>
                  <a:pt x="5195" y="17270"/>
                </a:cubicBezTo>
                <a:cubicBezTo>
                  <a:pt x="5237" y="17341"/>
                  <a:pt x="5249" y="17394"/>
                  <a:pt x="5249" y="17490"/>
                </a:cubicBezTo>
                <a:lnTo>
                  <a:pt x="5249" y="17898"/>
                </a:lnTo>
                <a:cubicBezTo>
                  <a:pt x="5249" y="18020"/>
                  <a:pt x="5189" y="18113"/>
                  <a:pt x="5109" y="18113"/>
                </a:cubicBezTo>
                <a:lnTo>
                  <a:pt x="4645" y="18113"/>
                </a:lnTo>
                <a:lnTo>
                  <a:pt x="4629" y="18113"/>
                </a:lnTo>
                <a:cubicBezTo>
                  <a:pt x="4581" y="18113"/>
                  <a:pt x="4548" y="18070"/>
                  <a:pt x="4548" y="18006"/>
                </a:cubicBezTo>
                <a:cubicBezTo>
                  <a:pt x="4548" y="17940"/>
                  <a:pt x="4582" y="17897"/>
                  <a:pt x="4628" y="17898"/>
                </a:cubicBezTo>
                <a:lnTo>
                  <a:pt x="4643" y="17898"/>
                </a:lnTo>
                <a:lnTo>
                  <a:pt x="5107" y="17898"/>
                </a:lnTo>
                <a:lnTo>
                  <a:pt x="5107" y="17508"/>
                </a:lnTo>
                <a:cubicBezTo>
                  <a:pt x="5109" y="17422"/>
                  <a:pt x="5083" y="17376"/>
                  <a:pt x="5033" y="17376"/>
                </a:cubicBezTo>
                <a:lnTo>
                  <a:pt x="4785" y="17376"/>
                </a:lnTo>
                <a:lnTo>
                  <a:pt x="4770" y="17376"/>
                </a:lnTo>
                <a:cubicBezTo>
                  <a:pt x="4722" y="17376"/>
                  <a:pt x="4690" y="17333"/>
                  <a:pt x="4690" y="17270"/>
                </a:cubicBezTo>
                <a:cubicBezTo>
                  <a:pt x="4690" y="17206"/>
                  <a:pt x="4723" y="17161"/>
                  <a:pt x="4770" y="17161"/>
                </a:cubicBezTo>
                <a:lnTo>
                  <a:pt x="4783" y="17161"/>
                </a:lnTo>
                <a:lnTo>
                  <a:pt x="5033" y="17161"/>
                </a:lnTo>
                <a:cubicBezTo>
                  <a:pt x="5081" y="17161"/>
                  <a:pt x="5106" y="17115"/>
                  <a:pt x="5106" y="17026"/>
                </a:cubicBezTo>
                <a:lnTo>
                  <a:pt x="5106" y="16637"/>
                </a:lnTo>
                <a:lnTo>
                  <a:pt x="4645" y="16637"/>
                </a:lnTo>
                <a:lnTo>
                  <a:pt x="4629" y="16637"/>
                </a:lnTo>
                <a:cubicBezTo>
                  <a:pt x="4581" y="16637"/>
                  <a:pt x="4548" y="16594"/>
                  <a:pt x="4548" y="16530"/>
                </a:cubicBezTo>
                <a:cubicBezTo>
                  <a:pt x="4548" y="16464"/>
                  <a:pt x="4582" y="16421"/>
                  <a:pt x="4628" y="16421"/>
                </a:cubicBezTo>
                <a:close/>
                <a:moveTo>
                  <a:pt x="6648" y="16421"/>
                </a:moveTo>
                <a:cubicBezTo>
                  <a:pt x="6689" y="16421"/>
                  <a:pt x="6717" y="16469"/>
                  <a:pt x="6717" y="16541"/>
                </a:cubicBezTo>
                <a:lnTo>
                  <a:pt x="6717" y="16564"/>
                </a:lnTo>
                <a:lnTo>
                  <a:pt x="6717" y="17342"/>
                </a:lnTo>
                <a:lnTo>
                  <a:pt x="6994" y="17342"/>
                </a:lnTo>
                <a:lnTo>
                  <a:pt x="6994" y="16751"/>
                </a:lnTo>
                <a:lnTo>
                  <a:pt x="6994" y="16727"/>
                </a:lnTo>
                <a:cubicBezTo>
                  <a:pt x="6996" y="16656"/>
                  <a:pt x="7023" y="16608"/>
                  <a:pt x="7067" y="16608"/>
                </a:cubicBezTo>
                <a:cubicBezTo>
                  <a:pt x="7108" y="16608"/>
                  <a:pt x="7136" y="16656"/>
                  <a:pt x="7136" y="16727"/>
                </a:cubicBezTo>
                <a:lnTo>
                  <a:pt x="7136" y="16751"/>
                </a:lnTo>
                <a:lnTo>
                  <a:pt x="7136" y="17342"/>
                </a:lnTo>
                <a:cubicBezTo>
                  <a:pt x="7185" y="17352"/>
                  <a:pt x="7208" y="17385"/>
                  <a:pt x="7208" y="17449"/>
                </a:cubicBezTo>
                <a:cubicBezTo>
                  <a:pt x="7208" y="17504"/>
                  <a:pt x="7176" y="17558"/>
                  <a:pt x="7144" y="17558"/>
                </a:cubicBezTo>
                <a:lnTo>
                  <a:pt x="7138" y="17558"/>
                </a:lnTo>
                <a:lnTo>
                  <a:pt x="7138" y="17968"/>
                </a:lnTo>
                <a:lnTo>
                  <a:pt x="7138" y="17991"/>
                </a:lnTo>
                <a:cubicBezTo>
                  <a:pt x="7136" y="18065"/>
                  <a:pt x="7108" y="18113"/>
                  <a:pt x="7067" y="18113"/>
                </a:cubicBezTo>
                <a:cubicBezTo>
                  <a:pt x="7023" y="18113"/>
                  <a:pt x="6996" y="18065"/>
                  <a:pt x="6996" y="17994"/>
                </a:cubicBezTo>
                <a:lnTo>
                  <a:pt x="6996" y="17970"/>
                </a:lnTo>
                <a:lnTo>
                  <a:pt x="6996" y="17560"/>
                </a:lnTo>
                <a:lnTo>
                  <a:pt x="6577" y="17560"/>
                </a:lnTo>
                <a:lnTo>
                  <a:pt x="6577" y="16569"/>
                </a:lnTo>
                <a:lnTo>
                  <a:pt x="6577" y="16546"/>
                </a:lnTo>
                <a:cubicBezTo>
                  <a:pt x="6577" y="16470"/>
                  <a:pt x="6605" y="16421"/>
                  <a:pt x="6648" y="16421"/>
                </a:cubicBezTo>
                <a:close/>
                <a:moveTo>
                  <a:pt x="8592" y="16421"/>
                </a:moveTo>
                <a:lnTo>
                  <a:pt x="8663" y="16421"/>
                </a:lnTo>
                <a:cubicBezTo>
                  <a:pt x="8704" y="16421"/>
                  <a:pt x="8735" y="16469"/>
                  <a:pt x="8735" y="16530"/>
                </a:cubicBezTo>
                <a:cubicBezTo>
                  <a:pt x="8735" y="16591"/>
                  <a:pt x="8711" y="16629"/>
                  <a:pt x="8664" y="16634"/>
                </a:cubicBezTo>
                <a:lnTo>
                  <a:pt x="8664" y="17337"/>
                </a:lnTo>
                <a:lnTo>
                  <a:pt x="9156" y="17337"/>
                </a:lnTo>
                <a:cubicBezTo>
                  <a:pt x="9197" y="17337"/>
                  <a:pt x="9223" y="17385"/>
                  <a:pt x="9223" y="17454"/>
                </a:cubicBezTo>
                <a:lnTo>
                  <a:pt x="9223" y="18001"/>
                </a:lnTo>
                <a:cubicBezTo>
                  <a:pt x="9223" y="18067"/>
                  <a:pt x="9194" y="18113"/>
                  <a:pt x="9149" y="18113"/>
                </a:cubicBezTo>
                <a:lnTo>
                  <a:pt x="8597" y="18113"/>
                </a:lnTo>
                <a:cubicBezTo>
                  <a:pt x="8555" y="18113"/>
                  <a:pt x="8522" y="18065"/>
                  <a:pt x="8522" y="18004"/>
                </a:cubicBezTo>
                <a:lnTo>
                  <a:pt x="8522" y="16525"/>
                </a:lnTo>
                <a:cubicBezTo>
                  <a:pt x="8522" y="16467"/>
                  <a:pt x="8554" y="16421"/>
                  <a:pt x="8592" y="16421"/>
                </a:cubicBezTo>
                <a:close/>
                <a:moveTo>
                  <a:pt x="9608" y="16421"/>
                </a:moveTo>
                <a:lnTo>
                  <a:pt x="10233" y="16421"/>
                </a:lnTo>
                <a:lnTo>
                  <a:pt x="10235" y="17078"/>
                </a:lnTo>
                <a:cubicBezTo>
                  <a:pt x="10235" y="17121"/>
                  <a:pt x="10228" y="17146"/>
                  <a:pt x="10208" y="17171"/>
                </a:cubicBezTo>
                <a:lnTo>
                  <a:pt x="9983" y="17467"/>
                </a:lnTo>
                <a:cubicBezTo>
                  <a:pt x="9964" y="17495"/>
                  <a:pt x="9956" y="17517"/>
                  <a:pt x="9956" y="17555"/>
                </a:cubicBezTo>
                <a:lnTo>
                  <a:pt x="9956" y="17968"/>
                </a:lnTo>
                <a:lnTo>
                  <a:pt x="9956" y="17991"/>
                </a:lnTo>
                <a:cubicBezTo>
                  <a:pt x="9956" y="18065"/>
                  <a:pt x="9927" y="18113"/>
                  <a:pt x="9885" y="18113"/>
                </a:cubicBezTo>
                <a:cubicBezTo>
                  <a:pt x="9844" y="18113"/>
                  <a:pt x="9816" y="18065"/>
                  <a:pt x="9816" y="17994"/>
                </a:cubicBezTo>
                <a:lnTo>
                  <a:pt x="9816" y="17970"/>
                </a:lnTo>
                <a:lnTo>
                  <a:pt x="9816" y="17454"/>
                </a:lnTo>
                <a:cubicBezTo>
                  <a:pt x="9816" y="17416"/>
                  <a:pt x="9822" y="17396"/>
                  <a:pt x="9840" y="17371"/>
                </a:cubicBezTo>
                <a:lnTo>
                  <a:pt x="10061" y="17078"/>
                </a:lnTo>
                <a:cubicBezTo>
                  <a:pt x="10091" y="17040"/>
                  <a:pt x="10095" y="17024"/>
                  <a:pt x="10095" y="16963"/>
                </a:cubicBezTo>
                <a:lnTo>
                  <a:pt x="10095" y="16637"/>
                </a:lnTo>
                <a:lnTo>
                  <a:pt x="9673" y="16637"/>
                </a:lnTo>
                <a:cubicBezTo>
                  <a:pt x="9666" y="16700"/>
                  <a:pt x="9643" y="16735"/>
                  <a:pt x="9605" y="16735"/>
                </a:cubicBezTo>
                <a:cubicBezTo>
                  <a:pt x="9564" y="16735"/>
                  <a:pt x="9534" y="16687"/>
                  <a:pt x="9534" y="16621"/>
                </a:cubicBezTo>
                <a:lnTo>
                  <a:pt x="9534" y="16608"/>
                </a:lnTo>
                <a:lnTo>
                  <a:pt x="9534" y="16548"/>
                </a:lnTo>
                <a:cubicBezTo>
                  <a:pt x="9534" y="16467"/>
                  <a:pt x="9561" y="16421"/>
                  <a:pt x="9608" y="16421"/>
                </a:cubicBezTo>
                <a:close/>
                <a:moveTo>
                  <a:pt x="11698" y="16421"/>
                </a:moveTo>
                <a:lnTo>
                  <a:pt x="11975" y="16421"/>
                </a:lnTo>
                <a:cubicBezTo>
                  <a:pt x="12016" y="16421"/>
                  <a:pt x="12047" y="16472"/>
                  <a:pt x="12047" y="16538"/>
                </a:cubicBezTo>
                <a:lnTo>
                  <a:pt x="12047" y="17161"/>
                </a:lnTo>
                <a:cubicBezTo>
                  <a:pt x="12137" y="17176"/>
                  <a:pt x="12187" y="17257"/>
                  <a:pt x="12187" y="17389"/>
                </a:cubicBezTo>
                <a:lnTo>
                  <a:pt x="12187" y="17895"/>
                </a:lnTo>
                <a:cubicBezTo>
                  <a:pt x="12187" y="18017"/>
                  <a:pt x="12123" y="18113"/>
                  <a:pt x="12047" y="18113"/>
                </a:cubicBezTo>
                <a:lnTo>
                  <a:pt x="11622" y="18113"/>
                </a:lnTo>
                <a:cubicBezTo>
                  <a:pt x="11549" y="18113"/>
                  <a:pt x="11487" y="18015"/>
                  <a:pt x="11487" y="17908"/>
                </a:cubicBezTo>
                <a:lnTo>
                  <a:pt x="11487" y="17379"/>
                </a:lnTo>
                <a:cubicBezTo>
                  <a:pt x="11487" y="17259"/>
                  <a:pt x="11544" y="17171"/>
                  <a:pt x="11625" y="17161"/>
                </a:cubicBezTo>
                <a:lnTo>
                  <a:pt x="11625" y="16538"/>
                </a:lnTo>
                <a:cubicBezTo>
                  <a:pt x="11625" y="16467"/>
                  <a:pt x="11655" y="16421"/>
                  <a:pt x="11698" y="16421"/>
                </a:cubicBezTo>
                <a:close/>
                <a:moveTo>
                  <a:pt x="12569" y="16421"/>
                </a:moveTo>
                <a:lnTo>
                  <a:pt x="13121" y="16421"/>
                </a:lnTo>
                <a:cubicBezTo>
                  <a:pt x="13165" y="16421"/>
                  <a:pt x="13196" y="16469"/>
                  <a:pt x="13196" y="16533"/>
                </a:cubicBezTo>
                <a:lnTo>
                  <a:pt x="13196" y="18012"/>
                </a:lnTo>
                <a:cubicBezTo>
                  <a:pt x="13196" y="18067"/>
                  <a:pt x="13166" y="18113"/>
                  <a:pt x="13128" y="18113"/>
                </a:cubicBezTo>
                <a:lnTo>
                  <a:pt x="13057" y="18113"/>
                </a:lnTo>
                <a:cubicBezTo>
                  <a:pt x="13016" y="18113"/>
                  <a:pt x="12983" y="18065"/>
                  <a:pt x="12983" y="18004"/>
                </a:cubicBezTo>
                <a:cubicBezTo>
                  <a:pt x="12983" y="17943"/>
                  <a:pt x="13009" y="17908"/>
                  <a:pt x="13056" y="17900"/>
                </a:cubicBezTo>
                <a:lnTo>
                  <a:pt x="13056" y="17194"/>
                </a:lnTo>
                <a:lnTo>
                  <a:pt x="12564" y="17194"/>
                </a:lnTo>
                <a:cubicBezTo>
                  <a:pt x="12523" y="17194"/>
                  <a:pt x="12495" y="17149"/>
                  <a:pt x="12495" y="17078"/>
                </a:cubicBezTo>
                <a:lnTo>
                  <a:pt x="12495" y="16533"/>
                </a:lnTo>
                <a:cubicBezTo>
                  <a:pt x="12495" y="16467"/>
                  <a:pt x="12526" y="16421"/>
                  <a:pt x="12569" y="16421"/>
                </a:cubicBezTo>
                <a:close/>
                <a:moveTo>
                  <a:pt x="13645" y="16421"/>
                </a:moveTo>
                <a:lnTo>
                  <a:pt x="14064" y="16421"/>
                </a:lnTo>
                <a:cubicBezTo>
                  <a:pt x="14143" y="16421"/>
                  <a:pt x="14206" y="16520"/>
                  <a:pt x="14206" y="16647"/>
                </a:cubicBezTo>
                <a:lnTo>
                  <a:pt x="14206" y="17908"/>
                </a:lnTo>
                <a:cubicBezTo>
                  <a:pt x="14206" y="18015"/>
                  <a:pt x="14138" y="18113"/>
                  <a:pt x="14066" y="18113"/>
                </a:cubicBezTo>
                <a:lnTo>
                  <a:pt x="13642" y="18113"/>
                </a:lnTo>
                <a:cubicBezTo>
                  <a:pt x="13569" y="18113"/>
                  <a:pt x="13505" y="18012"/>
                  <a:pt x="13505" y="17898"/>
                </a:cubicBezTo>
                <a:lnTo>
                  <a:pt x="13505" y="16639"/>
                </a:lnTo>
                <a:cubicBezTo>
                  <a:pt x="13505" y="16520"/>
                  <a:pt x="13569" y="16421"/>
                  <a:pt x="13645" y="16421"/>
                </a:cubicBezTo>
                <a:close/>
                <a:moveTo>
                  <a:pt x="14594" y="16421"/>
                </a:moveTo>
                <a:lnTo>
                  <a:pt x="14609" y="16421"/>
                </a:lnTo>
                <a:lnTo>
                  <a:pt x="14935" y="16421"/>
                </a:lnTo>
                <a:lnTo>
                  <a:pt x="14935" y="17898"/>
                </a:lnTo>
                <a:lnTo>
                  <a:pt x="15074" y="17898"/>
                </a:lnTo>
                <a:lnTo>
                  <a:pt x="15074" y="17490"/>
                </a:lnTo>
                <a:lnTo>
                  <a:pt x="15074" y="17467"/>
                </a:lnTo>
                <a:cubicBezTo>
                  <a:pt x="15076" y="17393"/>
                  <a:pt x="15103" y="17345"/>
                  <a:pt x="15145" y="17345"/>
                </a:cubicBezTo>
                <a:cubicBezTo>
                  <a:pt x="15188" y="17345"/>
                  <a:pt x="15216" y="17393"/>
                  <a:pt x="15216" y="17464"/>
                </a:cubicBezTo>
                <a:lnTo>
                  <a:pt x="15216" y="17488"/>
                </a:lnTo>
                <a:lnTo>
                  <a:pt x="15216" y="17994"/>
                </a:lnTo>
                <a:cubicBezTo>
                  <a:pt x="15216" y="18065"/>
                  <a:pt x="15188" y="18113"/>
                  <a:pt x="15150" y="18113"/>
                </a:cubicBezTo>
                <a:lnTo>
                  <a:pt x="14609" y="18113"/>
                </a:lnTo>
                <a:lnTo>
                  <a:pt x="14594" y="18113"/>
                </a:lnTo>
                <a:cubicBezTo>
                  <a:pt x="14546" y="18113"/>
                  <a:pt x="14515" y="18070"/>
                  <a:pt x="14515" y="18006"/>
                </a:cubicBezTo>
                <a:cubicBezTo>
                  <a:pt x="14515" y="17940"/>
                  <a:pt x="14546" y="17897"/>
                  <a:pt x="14594" y="17898"/>
                </a:cubicBezTo>
                <a:lnTo>
                  <a:pt x="14609" y="17898"/>
                </a:lnTo>
                <a:lnTo>
                  <a:pt x="14794" y="17898"/>
                </a:lnTo>
                <a:lnTo>
                  <a:pt x="14794" y="16639"/>
                </a:lnTo>
                <a:lnTo>
                  <a:pt x="14609" y="16639"/>
                </a:lnTo>
                <a:lnTo>
                  <a:pt x="14594" y="16639"/>
                </a:lnTo>
                <a:cubicBezTo>
                  <a:pt x="14546" y="16637"/>
                  <a:pt x="14515" y="16594"/>
                  <a:pt x="14515" y="16530"/>
                </a:cubicBezTo>
                <a:cubicBezTo>
                  <a:pt x="14515" y="16464"/>
                  <a:pt x="14546" y="16421"/>
                  <a:pt x="14594" y="16421"/>
                </a:cubicBezTo>
                <a:close/>
                <a:moveTo>
                  <a:pt x="16545" y="16421"/>
                </a:moveTo>
                <a:lnTo>
                  <a:pt x="16560" y="16421"/>
                </a:lnTo>
                <a:lnTo>
                  <a:pt x="17025" y="16421"/>
                </a:lnTo>
                <a:cubicBezTo>
                  <a:pt x="17107" y="16421"/>
                  <a:pt x="17168" y="16517"/>
                  <a:pt x="17168" y="16647"/>
                </a:cubicBezTo>
                <a:lnTo>
                  <a:pt x="17168" y="17158"/>
                </a:lnTo>
                <a:cubicBezTo>
                  <a:pt x="17168" y="17285"/>
                  <a:pt x="17107" y="17379"/>
                  <a:pt x="17026" y="17379"/>
                </a:cubicBezTo>
                <a:lnTo>
                  <a:pt x="16609" y="17379"/>
                </a:lnTo>
                <a:lnTo>
                  <a:pt x="16609" y="17898"/>
                </a:lnTo>
                <a:lnTo>
                  <a:pt x="17074" y="17898"/>
                </a:lnTo>
                <a:lnTo>
                  <a:pt x="17087" y="17898"/>
                </a:lnTo>
                <a:cubicBezTo>
                  <a:pt x="17137" y="17898"/>
                  <a:pt x="17168" y="17940"/>
                  <a:pt x="17168" y="18006"/>
                </a:cubicBezTo>
                <a:cubicBezTo>
                  <a:pt x="17168" y="18070"/>
                  <a:pt x="17137" y="18113"/>
                  <a:pt x="17089" y="18113"/>
                </a:cubicBezTo>
                <a:lnTo>
                  <a:pt x="17075" y="18113"/>
                </a:lnTo>
                <a:lnTo>
                  <a:pt x="16466" y="18113"/>
                </a:lnTo>
                <a:lnTo>
                  <a:pt x="16466" y="17379"/>
                </a:lnTo>
                <a:cubicBezTo>
                  <a:pt x="16466" y="17252"/>
                  <a:pt x="16527" y="17158"/>
                  <a:pt x="16609" y="17158"/>
                </a:cubicBezTo>
                <a:lnTo>
                  <a:pt x="17025" y="17158"/>
                </a:lnTo>
                <a:lnTo>
                  <a:pt x="17025" y="16637"/>
                </a:lnTo>
                <a:lnTo>
                  <a:pt x="16560" y="16637"/>
                </a:lnTo>
                <a:lnTo>
                  <a:pt x="16545" y="16637"/>
                </a:lnTo>
                <a:cubicBezTo>
                  <a:pt x="16499" y="16637"/>
                  <a:pt x="16466" y="16594"/>
                  <a:pt x="16466" y="16530"/>
                </a:cubicBezTo>
                <a:cubicBezTo>
                  <a:pt x="16466" y="16464"/>
                  <a:pt x="16497" y="16421"/>
                  <a:pt x="16545" y="16421"/>
                </a:cubicBezTo>
                <a:close/>
                <a:moveTo>
                  <a:pt x="17553" y="16421"/>
                </a:moveTo>
                <a:lnTo>
                  <a:pt x="17568" y="16421"/>
                </a:lnTo>
                <a:lnTo>
                  <a:pt x="18033" y="16421"/>
                </a:lnTo>
                <a:cubicBezTo>
                  <a:pt x="18109" y="16421"/>
                  <a:pt x="18171" y="16506"/>
                  <a:pt x="18171" y="16608"/>
                </a:cubicBezTo>
                <a:lnTo>
                  <a:pt x="18171" y="17080"/>
                </a:lnTo>
                <a:cubicBezTo>
                  <a:pt x="18171" y="17156"/>
                  <a:pt x="18157" y="17211"/>
                  <a:pt x="18121" y="17270"/>
                </a:cubicBezTo>
                <a:cubicBezTo>
                  <a:pt x="18162" y="17341"/>
                  <a:pt x="18175" y="17394"/>
                  <a:pt x="18175" y="17490"/>
                </a:cubicBezTo>
                <a:lnTo>
                  <a:pt x="18175" y="17898"/>
                </a:lnTo>
                <a:cubicBezTo>
                  <a:pt x="18175" y="18020"/>
                  <a:pt x="18114" y="18113"/>
                  <a:pt x="18035" y="18113"/>
                </a:cubicBezTo>
                <a:lnTo>
                  <a:pt x="17570" y="18113"/>
                </a:lnTo>
                <a:lnTo>
                  <a:pt x="17555" y="18113"/>
                </a:lnTo>
                <a:cubicBezTo>
                  <a:pt x="17507" y="18113"/>
                  <a:pt x="17474" y="18070"/>
                  <a:pt x="17474" y="18006"/>
                </a:cubicBezTo>
                <a:cubicBezTo>
                  <a:pt x="17474" y="17940"/>
                  <a:pt x="17507" y="17897"/>
                  <a:pt x="17553" y="17898"/>
                </a:cubicBezTo>
                <a:lnTo>
                  <a:pt x="17568" y="17898"/>
                </a:lnTo>
                <a:lnTo>
                  <a:pt x="18033" y="17898"/>
                </a:lnTo>
                <a:lnTo>
                  <a:pt x="18033" y="17508"/>
                </a:lnTo>
                <a:cubicBezTo>
                  <a:pt x="18035" y="17422"/>
                  <a:pt x="18008" y="17376"/>
                  <a:pt x="17959" y="17376"/>
                </a:cubicBezTo>
                <a:lnTo>
                  <a:pt x="17710" y="17376"/>
                </a:lnTo>
                <a:lnTo>
                  <a:pt x="17695" y="17376"/>
                </a:lnTo>
                <a:cubicBezTo>
                  <a:pt x="17647" y="17376"/>
                  <a:pt x="17616" y="17333"/>
                  <a:pt x="17616" y="17270"/>
                </a:cubicBezTo>
                <a:cubicBezTo>
                  <a:pt x="17616" y="17206"/>
                  <a:pt x="17647" y="17161"/>
                  <a:pt x="17693" y="17161"/>
                </a:cubicBezTo>
                <a:lnTo>
                  <a:pt x="17709" y="17161"/>
                </a:lnTo>
                <a:lnTo>
                  <a:pt x="17959" y="17161"/>
                </a:lnTo>
                <a:cubicBezTo>
                  <a:pt x="18007" y="17161"/>
                  <a:pt x="18031" y="17115"/>
                  <a:pt x="18031" y="17026"/>
                </a:cubicBezTo>
                <a:lnTo>
                  <a:pt x="18031" y="16637"/>
                </a:lnTo>
                <a:lnTo>
                  <a:pt x="17570" y="16637"/>
                </a:lnTo>
                <a:lnTo>
                  <a:pt x="17555" y="16637"/>
                </a:lnTo>
                <a:cubicBezTo>
                  <a:pt x="17507" y="16637"/>
                  <a:pt x="17474" y="16594"/>
                  <a:pt x="17474" y="16530"/>
                </a:cubicBezTo>
                <a:cubicBezTo>
                  <a:pt x="17474" y="16464"/>
                  <a:pt x="17507" y="16421"/>
                  <a:pt x="17553" y="16421"/>
                </a:cubicBezTo>
                <a:close/>
                <a:moveTo>
                  <a:pt x="18629" y="16421"/>
                </a:moveTo>
                <a:cubicBezTo>
                  <a:pt x="18671" y="16421"/>
                  <a:pt x="18698" y="16469"/>
                  <a:pt x="18698" y="16541"/>
                </a:cubicBezTo>
                <a:lnTo>
                  <a:pt x="18698" y="16564"/>
                </a:lnTo>
                <a:lnTo>
                  <a:pt x="18698" y="17342"/>
                </a:lnTo>
                <a:lnTo>
                  <a:pt x="18977" y="17342"/>
                </a:lnTo>
                <a:lnTo>
                  <a:pt x="18977" y="16751"/>
                </a:lnTo>
                <a:lnTo>
                  <a:pt x="18977" y="16727"/>
                </a:lnTo>
                <a:cubicBezTo>
                  <a:pt x="18979" y="16656"/>
                  <a:pt x="19007" y="16608"/>
                  <a:pt x="19050" y="16608"/>
                </a:cubicBezTo>
                <a:cubicBezTo>
                  <a:pt x="19091" y="16608"/>
                  <a:pt x="19119" y="16656"/>
                  <a:pt x="19119" y="16727"/>
                </a:cubicBezTo>
                <a:lnTo>
                  <a:pt x="19119" y="16751"/>
                </a:lnTo>
                <a:lnTo>
                  <a:pt x="19119" y="17342"/>
                </a:lnTo>
                <a:cubicBezTo>
                  <a:pt x="19169" y="17352"/>
                  <a:pt x="19190" y="17385"/>
                  <a:pt x="19190" y="17449"/>
                </a:cubicBezTo>
                <a:cubicBezTo>
                  <a:pt x="19190" y="17504"/>
                  <a:pt x="19159" y="17558"/>
                  <a:pt x="19127" y="17558"/>
                </a:cubicBezTo>
                <a:lnTo>
                  <a:pt x="19121" y="17558"/>
                </a:lnTo>
                <a:lnTo>
                  <a:pt x="19121" y="17968"/>
                </a:lnTo>
                <a:lnTo>
                  <a:pt x="19121" y="17991"/>
                </a:lnTo>
                <a:cubicBezTo>
                  <a:pt x="19119" y="18065"/>
                  <a:pt x="19091" y="18113"/>
                  <a:pt x="19050" y="18113"/>
                </a:cubicBezTo>
                <a:cubicBezTo>
                  <a:pt x="19007" y="18113"/>
                  <a:pt x="18979" y="18065"/>
                  <a:pt x="18979" y="17994"/>
                </a:cubicBezTo>
                <a:lnTo>
                  <a:pt x="18979" y="17970"/>
                </a:lnTo>
                <a:lnTo>
                  <a:pt x="18979" y="17560"/>
                </a:lnTo>
                <a:lnTo>
                  <a:pt x="18558" y="17560"/>
                </a:lnTo>
                <a:lnTo>
                  <a:pt x="18558" y="16569"/>
                </a:lnTo>
                <a:lnTo>
                  <a:pt x="18558" y="16546"/>
                </a:lnTo>
                <a:cubicBezTo>
                  <a:pt x="18558" y="16470"/>
                  <a:pt x="18586" y="16421"/>
                  <a:pt x="18629" y="16421"/>
                </a:cubicBezTo>
                <a:close/>
                <a:moveTo>
                  <a:pt x="7653" y="16424"/>
                </a:moveTo>
                <a:lnTo>
                  <a:pt x="8117" y="16424"/>
                </a:lnTo>
                <a:lnTo>
                  <a:pt x="8132" y="16424"/>
                </a:lnTo>
                <a:cubicBezTo>
                  <a:pt x="8182" y="16421"/>
                  <a:pt x="8213" y="16464"/>
                  <a:pt x="8213" y="16530"/>
                </a:cubicBezTo>
                <a:cubicBezTo>
                  <a:pt x="8213" y="16594"/>
                  <a:pt x="8182" y="16637"/>
                  <a:pt x="8134" y="16637"/>
                </a:cubicBezTo>
                <a:lnTo>
                  <a:pt x="8119" y="16637"/>
                </a:lnTo>
                <a:lnTo>
                  <a:pt x="7796" y="16637"/>
                </a:lnTo>
                <a:lnTo>
                  <a:pt x="7795" y="17163"/>
                </a:lnTo>
                <a:lnTo>
                  <a:pt x="8071" y="17163"/>
                </a:lnTo>
                <a:cubicBezTo>
                  <a:pt x="8153" y="17163"/>
                  <a:pt x="8212" y="17254"/>
                  <a:pt x="8212" y="17376"/>
                </a:cubicBezTo>
                <a:lnTo>
                  <a:pt x="8212" y="17895"/>
                </a:lnTo>
                <a:cubicBezTo>
                  <a:pt x="8212" y="18017"/>
                  <a:pt x="8149" y="18113"/>
                  <a:pt x="8071" y="18113"/>
                </a:cubicBezTo>
                <a:lnTo>
                  <a:pt x="7749" y="18113"/>
                </a:lnTo>
                <a:cubicBezTo>
                  <a:pt x="7726" y="18113"/>
                  <a:pt x="7684" y="18100"/>
                  <a:pt x="7663" y="18084"/>
                </a:cubicBezTo>
                <a:lnTo>
                  <a:pt x="7577" y="18027"/>
                </a:lnTo>
                <a:cubicBezTo>
                  <a:pt x="7529" y="17994"/>
                  <a:pt x="7512" y="17966"/>
                  <a:pt x="7512" y="17913"/>
                </a:cubicBezTo>
                <a:cubicBezTo>
                  <a:pt x="7512" y="17855"/>
                  <a:pt x="7544" y="17807"/>
                  <a:pt x="7580" y="17807"/>
                </a:cubicBezTo>
                <a:cubicBezTo>
                  <a:pt x="7593" y="17807"/>
                  <a:pt x="7606" y="17809"/>
                  <a:pt x="7619" y="17820"/>
                </a:cubicBezTo>
                <a:lnTo>
                  <a:pt x="7634" y="17830"/>
                </a:lnTo>
                <a:lnTo>
                  <a:pt x="7710" y="17882"/>
                </a:lnTo>
                <a:cubicBezTo>
                  <a:pt x="7713" y="17885"/>
                  <a:pt x="7718" y="17887"/>
                  <a:pt x="7724" y="17890"/>
                </a:cubicBezTo>
                <a:cubicBezTo>
                  <a:pt x="7730" y="17892"/>
                  <a:pt x="7732" y="17895"/>
                  <a:pt x="7734" y="17895"/>
                </a:cubicBezTo>
                <a:lnTo>
                  <a:pt x="7752" y="17898"/>
                </a:lnTo>
                <a:lnTo>
                  <a:pt x="7766" y="17898"/>
                </a:lnTo>
                <a:lnTo>
                  <a:pt x="8071" y="17898"/>
                </a:lnTo>
                <a:lnTo>
                  <a:pt x="8071" y="17379"/>
                </a:lnTo>
                <a:lnTo>
                  <a:pt x="7653" y="17379"/>
                </a:lnTo>
                <a:lnTo>
                  <a:pt x="7653" y="16424"/>
                </a:lnTo>
                <a:close/>
                <a:moveTo>
                  <a:pt x="19636" y="16424"/>
                </a:moveTo>
                <a:lnTo>
                  <a:pt x="20100" y="16424"/>
                </a:lnTo>
                <a:lnTo>
                  <a:pt x="20115" y="16424"/>
                </a:lnTo>
                <a:cubicBezTo>
                  <a:pt x="20165" y="16421"/>
                  <a:pt x="20196" y="16464"/>
                  <a:pt x="20196" y="16530"/>
                </a:cubicBezTo>
                <a:cubicBezTo>
                  <a:pt x="20196" y="16594"/>
                  <a:pt x="20165" y="16637"/>
                  <a:pt x="20117" y="16637"/>
                </a:cubicBezTo>
                <a:lnTo>
                  <a:pt x="20102" y="16637"/>
                </a:lnTo>
                <a:lnTo>
                  <a:pt x="19778" y="16637"/>
                </a:lnTo>
                <a:lnTo>
                  <a:pt x="19776" y="17163"/>
                </a:lnTo>
                <a:lnTo>
                  <a:pt x="20053" y="17163"/>
                </a:lnTo>
                <a:cubicBezTo>
                  <a:pt x="20134" y="17163"/>
                  <a:pt x="20195" y="17254"/>
                  <a:pt x="20195" y="17376"/>
                </a:cubicBezTo>
                <a:lnTo>
                  <a:pt x="20195" y="17895"/>
                </a:lnTo>
                <a:cubicBezTo>
                  <a:pt x="20195" y="18017"/>
                  <a:pt x="20131" y="18113"/>
                  <a:pt x="20053" y="18113"/>
                </a:cubicBezTo>
                <a:lnTo>
                  <a:pt x="19732" y="18113"/>
                </a:lnTo>
                <a:cubicBezTo>
                  <a:pt x="19709" y="18113"/>
                  <a:pt x="19667" y="18100"/>
                  <a:pt x="19646" y="18084"/>
                </a:cubicBezTo>
                <a:lnTo>
                  <a:pt x="19560" y="18027"/>
                </a:lnTo>
                <a:cubicBezTo>
                  <a:pt x="19512" y="17994"/>
                  <a:pt x="19494" y="17966"/>
                  <a:pt x="19494" y="17913"/>
                </a:cubicBezTo>
                <a:cubicBezTo>
                  <a:pt x="19494" y="17855"/>
                  <a:pt x="19527" y="17807"/>
                  <a:pt x="19563" y="17807"/>
                </a:cubicBezTo>
                <a:cubicBezTo>
                  <a:pt x="19576" y="17807"/>
                  <a:pt x="19587" y="17809"/>
                  <a:pt x="19600" y="17820"/>
                </a:cubicBezTo>
                <a:lnTo>
                  <a:pt x="19615" y="17830"/>
                </a:lnTo>
                <a:lnTo>
                  <a:pt x="19691" y="17882"/>
                </a:lnTo>
                <a:cubicBezTo>
                  <a:pt x="19695" y="17885"/>
                  <a:pt x="19700" y="17887"/>
                  <a:pt x="19705" y="17890"/>
                </a:cubicBezTo>
                <a:cubicBezTo>
                  <a:pt x="19712" y="17892"/>
                  <a:pt x="19715" y="17895"/>
                  <a:pt x="19717" y="17895"/>
                </a:cubicBezTo>
                <a:lnTo>
                  <a:pt x="19734" y="17898"/>
                </a:lnTo>
                <a:lnTo>
                  <a:pt x="19747" y="17898"/>
                </a:lnTo>
                <a:lnTo>
                  <a:pt x="20053" y="17898"/>
                </a:lnTo>
                <a:lnTo>
                  <a:pt x="20053" y="17379"/>
                </a:lnTo>
                <a:lnTo>
                  <a:pt x="19636" y="17379"/>
                </a:lnTo>
                <a:lnTo>
                  <a:pt x="19636" y="16424"/>
                </a:lnTo>
                <a:close/>
                <a:moveTo>
                  <a:pt x="11767" y="16637"/>
                </a:moveTo>
                <a:lnTo>
                  <a:pt x="11767" y="17161"/>
                </a:lnTo>
                <a:lnTo>
                  <a:pt x="11905" y="17161"/>
                </a:lnTo>
                <a:lnTo>
                  <a:pt x="11905" y="16637"/>
                </a:lnTo>
                <a:lnTo>
                  <a:pt x="11767" y="16637"/>
                </a:lnTo>
                <a:close/>
                <a:moveTo>
                  <a:pt x="1662" y="16639"/>
                </a:moveTo>
                <a:lnTo>
                  <a:pt x="1662" y="17898"/>
                </a:lnTo>
                <a:lnTo>
                  <a:pt x="2082" y="17898"/>
                </a:lnTo>
                <a:lnTo>
                  <a:pt x="2082" y="16639"/>
                </a:lnTo>
                <a:lnTo>
                  <a:pt x="1662" y="16639"/>
                </a:lnTo>
                <a:close/>
                <a:moveTo>
                  <a:pt x="12637" y="16639"/>
                </a:moveTo>
                <a:lnTo>
                  <a:pt x="12637" y="16979"/>
                </a:lnTo>
                <a:lnTo>
                  <a:pt x="13054" y="16979"/>
                </a:lnTo>
                <a:lnTo>
                  <a:pt x="13054" y="16639"/>
                </a:lnTo>
                <a:lnTo>
                  <a:pt x="12637" y="16639"/>
                </a:lnTo>
                <a:close/>
                <a:moveTo>
                  <a:pt x="13645" y="16639"/>
                </a:moveTo>
                <a:lnTo>
                  <a:pt x="13645" y="17898"/>
                </a:lnTo>
                <a:lnTo>
                  <a:pt x="14064" y="17898"/>
                </a:lnTo>
                <a:lnTo>
                  <a:pt x="14064" y="16639"/>
                </a:lnTo>
                <a:lnTo>
                  <a:pt x="13645" y="16639"/>
                </a:lnTo>
                <a:close/>
                <a:moveTo>
                  <a:pt x="11625" y="17379"/>
                </a:moveTo>
                <a:lnTo>
                  <a:pt x="11625" y="17898"/>
                </a:lnTo>
                <a:lnTo>
                  <a:pt x="12046" y="17898"/>
                </a:lnTo>
                <a:lnTo>
                  <a:pt x="12046" y="17379"/>
                </a:lnTo>
                <a:lnTo>
                  <a:pt x="11625" y="17379"/>
                </a:lnTo>
                <a:close/>
                <a:moveTo>
                  <a:pt x="8664" y="17552"/>
                </a:moveTo>
                <a:lnTo>
                  <a:pt x="8664" y="17895"/>
                </a:lnTo>
                <a:lnTo>
                  <a:pt x="9083" y="17895"/>
                </a:lnTo>
                <a:lnTo>
                  <a:pt x="9083" y="17552"/>
                </a:lnTo>
                <a:lnTo>
                  <a:pt x="8664" y="17552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" name="Credit Card">
            <a:extLst>
              <a:ext uri="{FF2B5EF4-FFF2-40B4-BE49-F238E27FC236}">
                <a16:creationId xmlns:a16="http://schemas.microsoft.com/office/drawing/2014/main" id="{F8ABD00E-1922-5833-3611-6DDB821F1932}"/>
              </a:ext>
            </a:extLst>
          </p:cNvPr>
          <p:cNvSpPr/>
          <p:nvPr/>
        </p:nvSpPr>
        <p:spPr>
          <a:xfrm>
            <a:off x="3423012" y="3720434"/>
            <a:ext cx="960914" cy="625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5" y="0"/>
                </a:moveTo>
                <a:cubicBezTo>
                  <a:pt x="678" y="0"/>
                  <a:pt x="0" y="1042"/>
                  <a:pt x="0" y="2327"/>
                </a:cubicBezTo>
                <a:lnTo>
                  <a:pt x="0" y="19273"/>
                </a:lnTo>
                <a:cubicBezTo>
                  <a:pt x="0" y="20558"/>
                  <a:pt x="678" y="21600"/>
                  <a:pt x="1515" y="21600"/>
                </a:cubicBezTo>
                <a:lnTo>
                  <a:pt x="20085" y="21600"/>
                </a:lnTo>
                <a:cubicBezTo>
                  <a:pt x="20922" y="21600"/>
                  <a:pt x="21600" y="20558"/>
                  <a:pt x="21600" y="19273"/>
                </a:cubicBezTo>
                <a:lnTo>
                  <a:pt x="21600" y="2327"/>
                </a:lnTo>
                <a:cubicBezTo>
                  <a:pt x="21600" y="1042"/>
                  <a:pt x="20922" y="0"/>
                  <a:pt x="20085" y="0"/>
                </a:cubicBezTo>
                <a:lnTo>
                  <a:pt x="1515" y="0"/>
                </a:lnTo>
                <a:close/>
                <a:moveTo>
                  <a:pt x="2576" y="7104"/>
                </a:moveTo>
                <a:lnTo>
                  <a:pt x="2756" y="7104"/>
                </a:lnTo>
                <a:lnTo>
                  <a:pt x="2756" y="8874"/>
                </a:lnTo>
                <a:lnTo>
                  <a:pt x="1451" y="8874"/>
                </a:lnTo>
                <a:lnTo>
                  <a:pt x="1451" y="8832"/>
                </a:lnTo>
                <a:cubicBezTo>
                  <a:pt x="1451" y="7879"/>
                  <a:pt x="1955" y="7104"/>
                  <a:pt x="2576" y="7104"/>
                </a:cubicBezTo>
                <a:close/>
                <a:moveTo>
                  <a:pt x="3071" y="7104"/>
                </a:moveTo>
                <a:lnTo>
                  <a:pt x="4765" y="7104"/>
                </a:lnTo>
                <a:cubicBezTo>
                  <a:pt x="5385" y="7104"/>
                  <a:pt x="5889" y="7879"/>
                  <a:pt x="5889" y="8832"/>
                </a:cubicBezTo>
                <a:lnTo>
                  <a:pt x="5889" y="8874"/>
                </a:lnTo>
                <a:lnTo>
                  <a:pt x="3071" y="8874"/>
                </a:lnTo>
                <a:lnTo>
                  <a:pt x="3071" y="7104"/>
                </a:lnTo>
                <a:close/>
                <a:moveTo>
                  <a:pt x="1451" y="9356"/>
                </a:moveTo>
                <a:lnTo>
                  <a:pt x="2756" y="9356"/>
                </a:lnTo>
                <a:lnTo>
                  <a:pt x="2756" y="10879"/>
                </a:lnTo>
                <a:lnTo>
                  <a:pt x="1451" y="10879"/>
                </a:lnTo>
                <a:lnTo>
                  <a:pt x="1451" y="9356"/>
                </a:lnTo>
                <a:close/>
                <a:moveTo>
                  <a:pt x="3071" y="9356"/>
                </a:moveTo>
                <a:lnTo>
                  <a:pt x="4236" y="9356"/>
                </a:lnTo>
                <a:lnTo>
                  <a:pt x="4236" y="10879"/>
                </a:lnTo>
                <a:lnTo>
                  <a:pt x="3071" y="10879"/>
                </a:lnTo>
                <a:lnTo>
                  <a:pt x="3071" y="9356"/>
                </a:lnTo>
                <a:close/>
                <a:moveTo>
                  <a:pt x="4550" y="9356"/>
                </a:moveTo>
                <a:lnTo>
                  <a:pt x="5889" y="9356"/>
                </a:lnTo>
                <a:lnTo>
                  <a:pt x="5889" y="10879"/>
                </a:lnTo>
                <a:lnTo>
                  <a:pt x="4550" y="10879"/>
                </a:lnTo>
                <a:lnTo>
                  <a:pt x="4550" y="9356"/>
                </a:lnTo>
                <a:close/>
                <a:moveTo>
                  <a:pt x="1451" y="11362"/>
                </a:moveTo>
                <a:lnTo>
                  <a:pt x="2756" y="11362"/>
                </a:lnTo>
                <a:lnTo>
                  <a:pt x="2756" y="13121"/>
                </a:lnTo>
                <a:lnTo>
                  <a:pt x="2576" y="13121"/>
                </a:lnTo>
                <a:cubicBezTo>
                  <a:pt x="1955" y="13121"/>
                  <a:pt x="1451" y="12349"/>
                  <a:pt x="1451" y="11395"/>
                </a:cubicBezTo>
                <a:lnTo>
                  <a:pt x="1451" y="11362"/>
                </a:lnTo>
                <a:close/>
                <a:moveTo>
                  <a:pt x="3071" y="11362"/>
                </a:moveTo>
                <a:lnTo>
                  <a:pt x="4236" y="11362"/>
                </a:lnTo>
                <a:lnTo>
                  <a:pt x="4236" y="13121"/>
                </a:lnTo>
                <a:lnTo>
                  <a:pt x="3071" y="13121"/>
                </a:lnTo>
                <a:lnTo>
                  <a:pt x="3071" y="11362"/>
                </a:lnTo>
                <a:close/>
                <a:moveTo>
                  <a:pt x="4550" y="11362"/>
                </a:moveTo>
                <a:lnTo>
                  <a:pt x="5889" y="11362"/>
                </a:lnTo>
                <a:lnTo>
                  <a:pt x="5889" y="11395"/>
                </a:lnTo>
                <a:cubicBezTo>
                  <a:pt x="5889" y="12349"/>
                  <a:pt x="5385" y="13121"/>
                  <a:pt x="4765" y="13121"/>
                </a:cubicBezTo>
                <a:lnTo>
                  <a:pt x="4550" y="13121"/>
                </a:lnTo>
                <a:lnTo>
                  <a:pt x="4550" y="11362"/>
                </a:lnTo>
                <a:close/>
                <a:moveTo>
                  <a:pt x="1662" y="16421"/>
                </a:moveTo>
                <a:lnTo>
                  <a:pt x="2082" y="16421"/>
                </a:lnTo>
                <a:cubicBezTo>
                  <a:pt x="2162" y="16421"/>
                  <a:pt x="2224" y="16520"/>
                  <a:pt x="2224" y="16647"/>
                </a:cubicBezTo>
                <a:lnTo>
                  <a:pt x="2224" y="17908"/>
                </a:lnTo>
                <a:cubicBezTo>
                  <a:pt x="2224" y="18015"/>
                  <a:pt x="2157" y="18113"/>
                  <a:pt x="2084" y="18113"/>
                </a:cubicBezTo>
                <a:lnTo>
                  <a:pt x="1659" y="18113"/>
                </a:lnTo>
                <a:cubicBezTo>
                  <a:pt x="1586" y="18113"/>
                  <a:pt x="1523" y="18012"/>
                  <a:pt x="1523" y="17898"/>
                </a:cubicBezTo>
                <a:lnTo>
                  <a:pt x="1523" y="16639"/>
                </a:lnTo>
                <a:cubicBezTo>
                  <a:pt x="1523" y="16520"/>
                  <a:pt x="1586" y="16421"/>
                  <a:pt x="1662" y="16421"/>
                </a:cubicBezTo>
                <a:close/>
                <a:moveTo>
                  <a:pt x="2613" y="16421"/>
                </a:moveTo>
                <a:lnTo>
                  <a:pt x="2626" y="16421"/>
                </a:lnTo>
                <a:lnTo>
                  <a:pt x="2952" y="16421"/>
                </a:lnTo>
                <a:lnTo>
                  <a:pt x="2952" y="17898"/>
                </a:lnTo>
                <a:lnTo>
                  <a:pt x="3092" y="17898"/>
                </a:lnTo>
                <a:lnTo>
                  <a:pt x="3092" y="17490"/>
                </a:lnTo>
                <a:lnTo>
                  <a:pt x="3092" y="17467"/>
                </a:lnTo>
                <a:cubicBezTo>
                  <a:pt x="3094" y="17393"/>
                  <a:pt x="3122" y="17345"/>
                  <a:pt x="3163" y="17345"/>
                </a:cubicBezTo>
                <a:cubicBezTo>
                  <a:pt x="3206" y="17345"/>
                  <a:pt x="3234" y="17393"/>
                  <a:pt x="3234" y="17464"/>
                </a:cubicBezTo>
                <a:lnTo>
                  <a:pt x="3234" y="17488"/>
                </a:lnTo>
                <a:lnTo>
                  <a:pt x="3234" y="17994"/>
                </a:lnTo>
                <a:cubicBezTo>
                  <a:pt x="3234" y="18065"/>
                  <a:pt x="3206" y="18113"/>
                  <a:pt x="3168" y="18113"/>
                </a:cubicBezTo>
                <a:lnTo>
                  <a:pt x="2626" y="18113"/>
                </a:lnTo>
                <a:lnTo>
                  <a:pt x="2613" y="18113"/>
                </a:lnTo>
                <a:cubicBezTo>
                  <a:pt x="2565" y="18113"/>
                  <a:pt x="2533" y="18070"/>
                  <a:pt x="2533" y="18006"/>
                </a:cubicBezTo>
                <a:cubicBezTo>
                  <a:pt x="2533" y="17940"/>
                  <a:pt x="2565" y="17897"/>
                  <a:pt x="2613" y="17898"/>
                </a:cubicBezTo>
                <a:lnTo>
                  <a:pt x="2626" y="17898"/>
                </a:lnTo>
                <a:lnTo>
                  <a:pt x="2812" y="17898"/>
                </a:lnTo>
                <a:lnTo>
                  <a:pt x="2812" y="16639"/>
                </a:lnTo>
                <a:lnTo>
                  <a:pt x="2626" y="16639"/>
                </a:lnTo>
                <a:lnTo>
                  <a:pt x="2613" y="16639"/>
                </a:lnTo>
                <a:cubicBezTo>
                  <a:pt x="2565" y="16637"/>
                  <a:pt x="2533" y="16594"/>
                  <a:pt x="2533" y="16530"/>
                </a:cubicBezTo>
                <a:cubicBezTo>
                  <a:pt x="2533" y="16464"/>
                  <a:pt x="2565" y="16421"/>
                  <a:pt x="2613" y="16421"/>
                </a:cubicBezTo>
                <a:close/>
                <a:moveTo>
                  <a:pt x="3619" y="16421"/>
                </a:moveTo>
                <a:lnTo>
                  <a:pt x="3635" y="16421"/>
                </a:lnTo>
                <a:lnTo>
                  <a:pt x="4099" y="16421"/>
                </a:lnTo>
                <a:cubicBezTo>
                  <a:pt x="4182" y="16421"/>
                  <a:pt x="4244" y="16517"/>
                  <a:pt x="4244" y="16647"/>
                </a:cubicBezTo>
                <a:lnTo>
                  <a:pt x="4243" y="17158"/>
                </a:lnTo>
                <a:cubicBezTo>
                  <a:pt x="4243" y="17285"/>
                  <a:pt x="4182" y="17379"/>
                  <a:pt x="4101" y="17379"/>
                </a:cubicBezTo>
                <a:lnTo>
                  <a:pt x="3685" y="17379"/>
                </a:lnTo>
                <a:lnTo>
                  <a:pt x="3685" y="17898"/>
                </a:lnTo>
                <a:lnTo>
                  <a:pt x="4148" y="17898"/>
                </a:lnTo>
                <a:lnTo>
                  <a:pt x="4163" y="17898"/>
                </a:lnTo>
                <a:cubicBezTo>
                  <a:pt x="4213" y="17898"/>
                  <a:pt x="4243" y="17940"/>
                  <a:pt x="4243" y="18006"/>
                </a:cubicBezTo>
                <a:cubicBezTo>
                  <a:pt x="4243" y="18070"/>
                  <a:pt x="4213" y="18113"/>
                  <a:pt x="4165" y="18113"/>
                </a:cubicBezTo>
                <a:lnTo>
                  <a:pt x="4150" y="18113"/>
                </a:lnTo>
                <a:lnTo>
                  <a:pt x="3540" y="18113"/>
                </a:lnTo>
                <a:lnTo>
                  <a:pt x="3540" y="17379"/>
                </a:lnTo>
                <a:cubicBezTo>
                  <a:pt x="3540" y="17252"/>
                  <a:pt x="3603" y="17158"/>
                  <a:pt x="3685" y="17158"/>
                </a:cubicBezTo>
                <a:lnTo>
                  <a:pt x="4099" y="17158"/>
                </a:lnTo>
                <a:lnTo>
                  <a:pt x="4099" y="16637"/>
                </a:lnTo>
                <a:lnTo>
                  <a:pt x="3635" y="16637"/>
                </a:lnTo>
                <a:lnTo>
                  <a:pt x="3619" y="16637"/>
                </a:lnTo>
                <a:cubicBezTo>
                  <a:pt x="3573" y="16637"/>
                  <a:pt x="3540" y="16594"/>
                  <a:pt x="3540" y="16530"/>
                </a:cubicBezTo>
                <a:cubicBezTo>
                  <a:pt x="3540" y="16464"/>
                  <a:pt x="3571" y="16421"/>
                  <a:pt x="3619" y="16421"/>
                </a:cubicBezTo>
                <a:close/>
                <a:moveTo>
                  <a:pt x="4628" y="16421"/>
                </a:moveTo>
                <a:lnTo>
                  <a:pt x="4643" y="16421"/>
                </a:lnTo>
                <a:lnTo>
                  <a:pt x="5107" y="16421"/>
                </a:lnTo>
                <a:cubicBezTo>
                  <a:pt x="5184" y="16421"/>
                  <a:pt x="5246" y="16506"/>
                  <a:pt x="5246" y="16608"/>
                </a:cubicBezTo>
                <a:lnTo>
                  <a:pt x="5246" y="17080"/>
                </a:lnTo>
                <a:cubicBezTo>
                  <a:pt x="5246" y="17156"/>
                  <a:pt x="5232" y="17211"/>
                  <a:pt x="5195" y="17270"/>
                </a:cubicBezTo>
                <a:cubicBezTo>
                  <a:pt x="5237" y="17341"/>
                  <a:pt x="5249" y="17394"/>
                  <a:pt x="5249" y="17490"/>
                </a:cubicBezTo>
                <a:lnTo>
                  <a:pt x="5249" y="17898"/>
                </a:lnTo>
                <a:cubicBezTo>
                  <a:pt x="5249" y="18020"/>
                  <a:pt x="5189" y="18113"/>
                  <a:pt x="5109" y="18113"/>
                </a:cubicBezTo>
                <a:lnTo>
                  <a:pt x="4645" y="18113"/>
                </a:lnTo>
                <a:lnTo>
                  <a:pt x="4629" y="18113"/>
                </a:lnTo>
                <a:cubicBezTo>
                  <a:pt x="4581" y="18113"/>
                  <a:pt x="4548" y="18070"/>
                  <a:pt x="4548" y="18006"/>
                </a:cubicBezTo>
                <a:cubicBezTo>
                  <a:pt x="4548" y="17940"/>
                  <a:pt x="4582" y="17897"/>
                  <a:pt x="4628" y="17898"/>
                </a:cubicBezTo>
                <a:lnTo>
                  <a:pt x="4643" y="17898"/>
                </a:lnTo>
                <a:lnTo>
                  <a:pt x="5107" y="17898"/>
                </a:lnTo>
                <a:lnTo>
                  <a:pt x="5107" y="17508"/>
                </a:lnTo>
                <a:cubicBezTo>
                  <a:pt x="5109" y="17422"/>
                  <a:pt x="5083" y="17376"/>
                  <a:pt x="5033" y="17376"/>
                </a:cubicBezTo>
                <a:lnTo>
                  <a:pt x="4785" y="17376"/>
                </a:lnTo>
                <a:lnTo>
                  <a:pt x="4770" y="17376"/>
                </a:lnTo>
                <a:cubicBezTo>
                  <a:pt x="4722" y="17376"/>
                  <a:pt x="4690" y="17333"/>
                  <a:pt x="4690" y="17270"/>
                </a:cubicBezTo>
                <a:cubicBezTo>
                  <a:pt x="4690" y="17206"/>
                  <a:pt x="4723" y="17161"/>
                  <a:pt x="4770" y="17161"/>
                </a:cubicBezTo>
                <a:lnTo>
                  <a:pt x="4783" y="17161"/>
                </a:lnTo>
                <a:lnTo>
                  <a:pt x="5033" y="17161"/>
                </a:lnTo>
                <a:cubicBezTo>
                  <a:pt x="5081" y="17161"/>
                  <a:pt x="5106" y="17115"/>
                  <a:pt x="5106" y="17026"/>
                </a:cubicBezTo>
                <a:lnTo>
                  <a:pt x="5106" y="16637"/>
                </a:lnTo>
                <a:lnTo>
                  <a:pt x="4645" y="16637"/>
                </a:lnTo>
                <a:lnTo>
                  <a:pt x="4629" y="16637"/>
                </a:lnTo>
                <a:cubicBezTo>
                  <a:pt x="4581" y="16637"/>
                  <a:pt x="4548" y="16594"/>
                  <a:pt x="4548" y="16530"/>
                </a:cubicBezTo>
                <a:cubicBezTo>
                  <a:pt x="4548" y="16464"/>
                  <a:pt x="4582" y="16421"/>
                  <a:pt x="4628" y="16421"/>
                </a:cubicBezTo>
                <a:close/>
                <a:moveTo>
                  <a:pt x="6648" y="16421"/>
                </a:moveTo>
                <a:cubicBezTo>
                  <a:pt x="6689" y="16421"/>
                  <a:pt x="6717" y="16469"/>
                  <a:pt x="6717" y="16541"/>
                </a:cubicBezTo>
                <a:lnTo>
                  <a:pt x="6717" y="16564"/>
                </a:lnTo>
                <a:lnTo>
                  <a:pt x="6717" y="17342"/>
                </a:lnTo>
                <a:lnTo>
                  <a:pt x="6994" y="17342"/>
                </a:lnTo>
                <a:lnTo>
                  <a:pt x="6994" y="16751"/>
                </a:lnTo>
                <a:lnTo>
                  <a:pt x="6994" y="16727"/>
                </a:lnTo>
                <a:cubicBezTo>
                  <a:pt x="6996" y="16656"/>
                  <a:pt x="7023" y="16608"/>
                  <a:pt x="7067" y="16608"/>
                </a:cubicBezTo>
                <a:cubicBezTo>
                  <a:pt x="7108" y="16608"/>
                  <a:pt x="7136" y="16656"/>
                  <a:pt x="7136" y="16727"/>
                </a:cubicBezTo>
                <a:lnTo>
                  <a:pt x="7136" y="16751"/>
                </a:lnTo>
                <a:lnTo>
                  <a:pt x="7136" y="17342"/>
                </a:lnTo>
                <a:cubicBezTo>
                  <a:pt x="7185" y="17352"/>
                  <a:pt x="7208" y="17385"/>
                  <a:pt x="7208" y="17449"/>
                </a:cubicBezTo>
                <a:cubicBezTo>
                  <a:pt x="7208" y="17504"/>
                  <a:pt x="7176" y="17558"/>
                  <a:pt x="7144" y="17558"/>
                </a:cubicBezTo>
                <a:lnTo>
                  <a:pt x="7138" y="17558"/>
                </a:lnTo>
                <a:lnTo>
                  <a:pt x="7138" y="17968"/>
                </a:lnTo>
                <a:lnTo>
                  <a:pt x="7138" y="17991"/>
                </a:lnTo>
                <a:cubicBezTo>
                  <a:pt x="7136" y="18065"/>
                  <a:pt x="7108" y="18113"/>
                  <a:pt x="7067" y="18113"/>
                </a:cubicBezTo>
                <a:cubicBezTo>
                  <a:pt x="7023" y="18113"/>
                  <a:pt x="6996" y="18065"/>
                  <a:pt x="6996" y="17994"/>
                </a:cubicBezTo>
                <a:lnTo>
                  <a:pt x="6996" y="17970"/>
                </a:lnTo>
                <a:lnTo>
                  <a:pt x="6996" y="17560"/>
                </a:lnTo>
                <a:lnTo>
                  <a:pt x="6577" y="17560"/>
                </a:lnTo>
                <a:lnTo>
                  <a:pt x="6577" y="16569"/>
                </a:lnTo>
                <a:lnTo>
                  <a:pt x="6577" y="16546"/>
                </a:lnTo>
                <a:cubicBezTo>
                  <a:pt x="6577" y="16470"/>
                  <a:pt x="6605" y="16421"/>
                  <a:pt x="6648" y="16421"/>
                </a:cubicBezTo>
                <a:close/>
                <a:moveTo>
                  <a:pt x="8592" y="16421"/>
                </a:moveTo>
                <a:lnTo>
                  <a:pt x="8663" y="16421"/>
                </a:lnTo>
                <a:cubicBezTo>
                  <a:pt x="8704" y="16421"/>
                  <a:pt x="8735" y="16469"/>
                  <a:pt x="8735" y="16530"/>
                </a:cubicBezTo>
                <a:cubicBezTo>
                  <a:pt x="8735" y="16591"/>
                  <a:pt x="8711" y="16629"/>
                  <a:pt x="8664" y="16634"/>
                </a:cubicBezTo>
                <a:lnTo>
                  <a:pt x="8664" y="17337"/>
                </a:lnTo>
                <a:lnTo>
                  <a:pt x="9156" y="17337"/>
                </a:lnTo>
                <a:cubicBezTo>
                  <a:pt x="9197" y="17337"/>
                  <a:pt x="9223" y="17385"/>
                  <a:pt x="9223" y="17454"/>
                </a:cubicBezTo>
                <a:lnTo>
                  <a:pt x="9223" y="18001"/>
                </a:lnTo>
                <a:cubicBezTo>
                  <a:pt x="9223" y="18067"/>
                  <a:pt x="9194" y="18113"/>
                  <a:pt x="9149" y="18113"/>
                </a:cubicBezTo>
                <a:lnTo>
                  <a:pt x="8597" y="18113"/>
                </a:lnTo>
                <a:cubicBezTo>
                  <a:pt x="8555" y="18113"/>
                  <a:pt x="8522" y="18065"/>
                  <a:pt x="8522" y="18004"/>
                </a:cubicBezTo>
                <a:lnTo>
                  <a:pt x="8522" y="16525"/>
                </a:lnTo>
                <a:cubicBezTo>
                  <a:pt x="8522" y="16467"/>
                  <a:pt x="8554" y="16421"/>
                  <a:pt x="8592" y="16421"/>
                </a:cubicBezTo>
                <a:close/>
                <a:moveTo>
                  <a:pt x="9608" y="16421"/>
                </a:moveTo>
                <a:lnTo>
                  <a:pt x="10233" y="16421"/>
                </a:lnTo>
                <a:lnTo>
                  <a:pt x="10235" y="17078"/>
                </a:lnTo>
                <a:cubicBezTo>
                  <a:pt x="10235" y="17121"/>
                  <a:pt x="10228" y="17146"/>
                  <a:pt x="10208" y="17171"/>
                </a:cubicBezTo>
                <a:lnTo>
                  <a:pt x="9983" y="17467"/>
                </a:lnTo>
                <a:cubicBezTo>
                  <a:pt x="9964" y="17495"/>
                  <a:pt x="9956" y="17517"/>
                  <a:pt x="9956" y="17555"/>
                </a:cubicBezTo>
                <a:lnTo>
                  <a:pt x="9956" y="17968"/>
                </a:lnTo>
                <a:lnTo>
                  <a:pt x="9956" y="17991"/>
                </a:lnTo>
                <a:cubicBezTo>
                  <a:pt x="9956" y="18065"/>
                  <a:pt x="9927" y="18113"/>
                  <a:pt x="9885" y="18113"/>
                </a:cubicBezTo>
                <a:cubicBezTo>
                  <a:pt x="9844" y="18113"/>
                  <a:pt x="9816" y="18065"/>
                  <a:pt x="9816" y="17994"/>
                </a:cubicBezTo>
                <a:lnTo>
                  <a:pt x="9816" y="17970"/>
                </a:lnTo>
                <a:lnTo>
                  <a:pt x="9816" y="17454"/>
                </a:lnTo>
                <a:cubicBezTo>
                  <a:pt x="9816" y="17416"/>
                  <a:pt x="9822" y="17396"/>
                  <a:pt x="9840" y="17371"/>
                </a:cubicBezTo>
                <a:lnTo>
                  <a:pt x="10061" y="17078"/>
                </a:lnTo>
                <a:cubicBezTo>
                  <a:pt x="10091" y="17040"/>
                  <a:pt x="10095" y="17024"/>
                  <a:pt x="10095" y="16963"/>
                </a:cubicBezTo>
                <a:lnTo>
                  <a:pt x="10095" y="16637"/>
                </a:lnTo>
                <a:lnTo>
                  <a:pt x="9673" y="16637"/>
                </a:lnTo>
                <a:cubicBezTo>
                  <a:pt x="9666" y="16700"/>
                  <a:pt x="9643" y="16735"/>
                  <a:pt x="9605" y="16735"/>
                </a:cubicBezTo>
                <a:cubicBezTo>
                  <a:pt x="9564" y="16735"/>
                  <a:pt x="9534" y="16687"/>
                  <a:pt x="9534" y="16621"/>
                </a:cubicBezTo>
                <a:lnTo>
                  <a:pt x="9534" y="16608"/>
                </a:lnTo>
                <a:lnTo>
                  <a:pt x="9534" y="16548"/>
                </a:lnTo>
                <a:cubicBezTo>
                  <a:pt x="9534" y="16467"/>
                  <a:pt x="9561" y="16421"/>
                  <a:pt x="9608" y="16421"/>
                </a:cubicBezTo>
                <a:close/>
                <a:moveTo>
                  <a:pt x="11698" y="16421"/>
                </a:moveTo>
                <a:lnTo>
                  <a:pt x="11975" y="16421"/>
                </a:lnTo>
                <a:cubicBezTo>
                  <a:pt x="12016" y="16421"/>
                  <a:pt x="12047" y="16472"/>
                  <a:pt x="12047" y="16538"/>
                </a:cubicBezTo>
                <a:lnTo>
                  <a:pt x="12047" y="17161"/>
                </a:lnTo>
                <a:cubicBezTo>
                  <a:pt x="12137" y="17176"/>
                  <a:pt x="12187" y="17257"/>
                  <a:pt x="12187" y="17389"/>
                </a:cubicBezTo>
                <a:lnTo>
                  <a:pt x="12187" y="17895"/>
                </a:lnTo>
                <a:cubicBezTo>
                  <a:pt x="12187" y="18017"/>
                  <a:pt x="12123" y="18113"/>
                  <a:pt x="12047" y="18113"/>
                </a:cubicBezTo>
                <a:lnTo>
                  <a:pt x="11622" y="18113"/>
                </a:lnTo>
                <a:cubicBezTo>
                  <a:pt x="11549" y="18113"/>
                  <a:pt x="11487" y="18015"/>
                  <a:pt x="11487" y="17908"/>
                </a:cubicBezTo>
                <a:lnTo>
                  <a:pt x="11487" y="17379"/>
                </a:lnTo>
                <a:cubicBezTo>
                  <a:pt x="11487" y="17259"/>
                  <a:pt x="11544" y="17171"/>
                  <a:pt x="11625" y="17161"/>
                </a:cubicBezTo>
                <a:lnTo>
                  <a:pt x="11625" y="16538"/>
                </a:lnTo>
                <a:cubicBezTo>
                  <a:pt x="11625" y="16467"/>
                  <a:pt x="11655" y="16421"/>
                  <a:pt x="11698" y="16421"/>
                </a:cubicBezTo>
                <a:close/>
                <a:moveTo>
                  <a:pt x="12569" y="16421"/>
                </a:moveTo>
                <a:lnTo>
                  <a:pt x="13121" y="16421"/>
                </a:lnTo>
                <a:cubicBezTo>
                  <a:pt x="13165" y="16421"/>
                  <a:pt x="13196" y="16469"/>
                  <a:pt x="13196" y="16533"/>
                </a:cubicBezTo>
                <a:lnTo>
                  <a:pt x="13196" y="18012"/>
                </a:lnTo>
                <a:cubicBezTo>
                  <a:pt x="13196" y="18067"/>
                  <a:pt x="13166" y="18113"/>
                  <a:pt x="13128" y="18113"/>
                </a:cubicBezTo>
                <a:lnTo>
                  <a:pt x="13057" y="18113"/>
                </a:lnTo>
                <a:cubicBezTo>
                  <a:pt x="13016" y="18113"/>
                  <a:pt x="12983" y="18065"/>
                  <a:pt x="12983" y="18004"/>
                </a:cubicBezTo>
                <a:cubicBezTo>
                  <a:pt x="12983" y="17943"/>
                  <a:pt x="13009" y="17908"/>
                  <a:pt x="13056" y="17900"/>
                </a:cubicBezTo>
                <a:lnTo>
                  <a:pt x="13056" y="17194"/>
                </a:lnTo>
                <a:lnTo>
                  <a:pt x="12564" y="17194"/>
                </a:lnTo>
                <a:cubicBezTo>
                  <a:pt x="12523" y="17194"/>
                  <a:pt x="12495" y="17149"/>
                  <a:pt x="12495" y="17078"/>
                </a:cubicBezTo>
                <a:lnTo>
                  <a:pt x="12495" y="16533"/>
                </a:lnTo>
                <a:cubicBezTo>
                  <a:pt x="12495" y="16467"/>
                  <a:pt x="12526" y="16421"/>
                  <a:pt x="12569" y="16421"/>
                </a:cubicBezTo>
                <a:close/>
                <a:moveTo>
                  <a:pt x="13645" y="16421"/>
                </a:moveTo>
                <a:lnTo>
                  <a:pt x="14064" y="16421"/>
                </a:lnTo>
                <a:cubicBezTo>
                  <a:pt x="14143" y="16421"/>
                  <a:pt x="14206" y="16520"/>
                  <a:pt x="14206" y="16647"/>
                </a:cubicBezTo>
                <a:lnTo>
                  <a:pt x="14206" y="17908"/>
                </a:lnTo>
                <a:cubicBezTo>
                  <a:pt x="14206" y="18015"/>
                  <a:pt x="14138" y="18113"/>
                  <a:pt x="14066" y="18113"/>
                </a:cubicBezTo>
                <a:lnTo>
                  <a:pt x="13642" y="18113"/>
                </a:lnTo>
                <a:cubicBezTo>
                  <a:pt x="13569" y="18113"/>
                  <a:pt x="13505" y="18012"/>
                  <a:pt x="13505" y="17898"/>
                </a:cubicBezTo>
                <a:lnTo>
                  <a:pt x="13505" y="16639"/>
                </a:lnTo>
                <a:cubicBezTo>
                  <a:pt x="13505" y="16520"/>
                  <a:pt x="13569" y="16421"/>
                  <a:pt x="13645" y="16421"/>
                </a:cubicBezTo>
                <a:close/>
                <a:moveTo>
                  <a:pt x="14594" y="16421"/>
                </a:moveTo>
                <a:lnTo>
                  <a:pt x="14609" y="16421"/>
                </a:lnTo>
                <a:lnTo>
                  <a:pt x="14935" y="16421"/>
                </a:lnTo>
                <a:lnTo>
                  <a:pt x="14935" y="17898"/>
                </a:lnTo>
                <a:lnTo>
                  <a:pt x="15074" y="17898"/>
                </a:lnTo>
                <a:lnTo>
                  <a:pt x="15074" y="17490"/>
                </a:lnTo>
                <a:lnTo>
                  <a:pt x="15074" y="17467"/>
                </a:lnTo>
                <a:cubicBezTo>
                  <a:pt x="15076" y="17393"/>
                  <a:pt x="15103" y="17345"/>
                  <a:pt x="15145" y="17345"/>
                </a:cubicBezTo>
                <a:cubicBezTo>
                  <a:pt x="15188" y="17345"/>
                  <a:pt x="15216" y="17393"/>
                  <a:pt x="15216" y="17464"/>
                </a:cubicBezTo>
                <a:lnTo>
                  <a:pt x="15216" y="17488"/>
                </a:lnTo>
                <a:lnTo>
                  <a:pt x="15216" y="17994"/>
                </a:lnTo>
                <a:cubicBezTo>
                  <a:pt x="15216" y="18065"/>
                  <a:pt x="15188" y="18113"/>
                  <a:pt x="15150" y="18113"/>
                </a:cubicBezTo>
                <a:lnTo>
                  <a:pt x="14609" y="18113"/>
                </a:lnTo>
                <a:lnTo>
                  <a:pt x="14594" y="18113"/>
                </a:lnTo>
                <a:cubicBezTo>
                  <a:pt x="14546" y="18113"/>
                  <a:pt x="14515" y="18070"/>
                  <a:pt x="14515" y="18006"/>
                </a:cubicBezTo>
                <a:cubicBezTo>
                  <a:pt x="14515" y="17940"/>
                  <a:pt x="14546" y="17897"/>
                  <a:pt x="14594" y="17898"/>
                </a:cubicBezTo>
                <a:lnTo>
                  <a:pt x="14609" y="17898"/>
                </a:lnTo>
                <a:lnTo>
                  <a:pt x="14794" y="17898"/>
                </a:lnTo>
                <a:lnTo>
                  <a:pt x="14794" y="16639"/>
                </a:lnTo>
                <a:lnTo>
                  <a:pt x="14609" y="16639"/>
                </a:lnTo>
                <a:lnTo>
                  <a:pt x="14594" y="16639"/>
                </a:lnTo>
                <a:cubicBezTo>
                  <a:pt x="14546" y="16637"/>
                  <a:pt x="14515" y="16594"/>
                  <a:pt x="14515" y="16530"/>
                </a:cubicBezTo>
                <a:cubicBezTo>
                  <a:pt x="14515" y="16464"/>
                  <a:pt x="14546" y="16421"/>
                  <a:pt x="14594" y="16421"/>
                </a:cubicBezTo>
                <a:close/>
                <a:moveTo>
                  <a:pt x="16545" y="16421"/>
                </a:moveTo>
                <a:lnTo>
                  <a:pt x="16560" y="16421"/>
                </a:lnTo>
                <a:lnTo>
                  <a:pt x="17025" y="16421"/>
                </a:lnTo>
                <a:cubicBezTo>
                  <a:pt x="17107" y="16421"/>
                  <a:pt x="17168" y="16517"/>
                  <a:pt x="17168" y="16647"/>
                </a:cubicBezTo>
                <a:lnTo>
                  <a:pt x="17168" y="17158"/>
                </a:lnTo>
                <a:cubicBezTo>
                  <a:pt x="17168" y="17285"/>
                  <a:pt x="17107" y="17379"/>
                  <a:pt x="17026" y="17379"/>
                </a:cubicBezTo>
                <a:lnTo>
                  <a:pt x="16609" y="17379"/>
                </a:lnTo>
                <a:lnTo>
                  <a:pt x="16609" y="17898"/>
                </a:lnTo>
                <a:lnTo>
                  <a:pt x="17074" y="17898"/>
                </a:lnTo>
                <a:lnTo>
                  <a:pt x="17087" y="17898"/>
                </a:lnTo>
                <a:cubicBezTo>
                  <a:pt x="17137" y="17898"/>
                  <a:pt x="17168" y="17940"/>
                  <a:pt x="17168" y="18006"/>
                </a:cubicBezTo>
                <a:cubicBezTo>
                  <a:pt x="17168" y="18070"/>
                  <a:pt x="17137" y="18113"/>
                  <a:pt x="17089" y="18113"/>
                </a:cubicBezTo>
                <a:lnTo>
                  <a:pt x="17075" y="18113"/>
                </a:lnTo>
                <a:lnTo>
                  <a:pt x="16466" y="18113"/>
                </a:lnTo>
                <a:lnTo>
                  <a:pt x="16466" y="17379"/>
                </a:lnTo>
                <a:cubicBezTo>
                  <a:pt x="16466" y="17252"/>
                  <a:pt x="16527" y="17158"/>
                  <a:pt x="16609" y="17158"/>
                </a:cubicBezTo>
                <a:lnTo>
                  <a:pt x="17025" y="17158"/>
                </a:lnTo>
                <a:lnTo>
                  <a:pt x="17025" y="16637"/>
                </a:lnTo>
                <a:lnTo>
                  <a:pt x="16560" y="16637"/>
                </a:lnTo>
                <a:lnTo>
                  <a:pt x="16545" y="16637"/>
                </a:lnTo>
                <a:cubicBezTo>
                  <a:pt x="16499" y="16637"/>
                  <a:pt x="16466" y="16594"/>
                  <a:pt x="16466" y="16530"/>
                </a:cubicBezTo>
                <a:cubicBezTo>
                  <a:pt x="16466" y="16464"/>
                  <a:pt x="16497" y="16421"/>
                  <a:pt x="16545" y="16421"/>
                </a:cubicBezTo>
                <a:close/>
                <a:moveTo>
                  <a:pt x="17553" y="16421"/>
                </a:moveTo>
                <a:lnTo>
                  <a:pt x="17568" y="16421"/>
                </a:lnTo>
                <a:lnTo>
                  <a:pt x="18033" y="16421"/>
                </a:lnTo>
                <a:cubicBezTo>
                  <a:pt x="18109" y="16421"/>
                  <a:pt x="18171" y="16506"/>
                  <a:pt x="18171" y="16608"/>
                </a:cubicBezTo>
                <a:lnTo>
                  <a:pt x="18171" y="17080"/>
                </a:lnTo>
                <a:cubicBezTo>
                  <a:pt x="18171" y="17156"/>
                  <a:pt x="18157" y="17211"/>
                  <a:pt x="18121" y="17270"/>
                </a:cubicBezTo>
                <a:cubicBezTo>
                  <a:pt x="18162" y="17341"/>
                  <a:pt x="18175" y="17394"/>
                  <a:pt x="18175" y="17490"/>
                </a:cubicBezTo>
                <a:lnTo>
                  <a:pt x="18175" y="17898"/>
                </a:lnTo>
                <a:cubicBezTo>
                  <a:pt x="18175" y="18020"/>
                  <a:pt x="18114" y="18113"/>
                  <a:pt x="18035" y="18113"/>
                </a:cubicBezTo>
                <a:lnTo>
                  <a:pt x="17570" y="18113"/>
                </a:lnTo>
                <a:lnTo>
                  <a:pt x="17555" y="18113"/>
                </a:lnTo>
                <a:cubicBezTo>
                  <a:pt x="17507" y="18113"/>
                  <a:pt x="17474" y="18070"/>
                  <a:pt x="17474" y="18006"/>
                </a:cubicBezTo>
                <a:cubicBezTo>
                  <a:pt x="17474" y="17940"/>
                  <a:pt x="17507" y="17897"/>
                  <a:pt x="17553" y="17898"/>
                </a:cubicBezTo>
                <a:lnTo>
                  <a:pt x="17568" y="17898"/>
                </a:lnTo>
                <a:lnTo>
                  <a:pt x="18033" y="17898"/>
                </a:lnTo>
                <a:lnTo>
                  <a:pt x="18033" y="17508"/>
                </a:lnTo>
                <a:cubicBezTo>
                  <a:pt x="18035" y="17422"/>
                  <a:pt x="18008" y="17376"/>
                  <a:pt x="17959" y="17376"/>
                </a:cubicBezTo>
                <a:lnTo>
                  <a:pt x="17710" y="17376"/>
                </a:lnTo>
                <a:lnTo>
                  <a:pt x="17695" y="17376"/>
                </a:lnTo>
                <a:cubicBezTo>
                  <a:pt x="17647" y="17376"/>
                  <a:pt x="17616" y="17333"/>
                  <a:pt x="17616" y="17270"/>
                </a:cubicBezTo>
                <a:cubicBezTo>
                  <a:pt x="17616" y="17206"/>
                  <a:pt x="17647" y="17161"/>
                  <a:pt x="17693" y="17161"/>
                </a:cubicBezTo>
                <a:lnTo>
                  <a:pt x="17709" y="17161"/>
                </a:lnTo>
                <a:lnTo>
                  <a:pt x="17959" y="17161"/>
                </a:lnTo>
                <a:cubicBezTo>
                  <a:pt x="18007" y="17161"/>
                  <a:pt x="18031" y="17115"/>
                  <a:pt x="18031" y="17026"/>
                </a:cubicBezTo>
                <a:lnTo>
                  <a:pt x="18031" y="16637"/>
                </a:lnTo>
                <a:lnTo>
                  <a:pt x="17570" y="16637"/>
                </a:lnTo>
                <a:lnTo>
                  <a:pt x="17555" y="16637"/>
                </a:lnTo>
                <a:cubicBezTo>
                  <a:pt x="17507" y="16637"/>
                  <a:pt x="17474" y="16594"/>
                  <a:pt x="17474" y="16530"/>
                </a:cubicBezTo>
                <a:cubicBezTo>
                  <a:pt x="17474" y="16464"/>
                  <a:pt x="17507" y="16421"/>
                  <a:pt x="17553" y="16421"/>
                </a:cubicBezTo>
                <a:close/>
                <a:moveTo>
                  <a:pt x="18629" y="16421"/>
                </a:moveTo>
                <a:cubicBezTo>
                  <a:pt x="18671" y="16421"/>
                  <a:pt x="18698" y="16469"/>
                  <a:pt x="18698" y="16541"/>
                </a:cubicBezTo>
                <a:lnTo>
                  <a:pt x="18698" y="16564"/>
                </a:lnTo>
                <a:lnTo>
                  <a:pt x="18698" y="17342"/>
                </a:lnTo>
                <a:lnTo>
                  <a:pt x="18977" y="17342"/>
                </a:lnTo>
                <a:lnTo>
                  <a:pt x="18977" y="16751"/>
                </a:lnTo>
                <a:lnTo>
                  <a:pt x="18977" y="16727"/>
                </a:lnTo>
                <a:cubicBezTo>
                  <a:pt x="18979" y="16656"/>
                  <a:pt x="19007" y="16608"/>
                  <a:pt x="19050" y="16608"/>
                </a:cubicBezTo>
                <a:cubicBezTo>
                  <a:pt x="19091" y="16608"/>
                  <a:pt x="19119" y="16656"/>
                  <a:pt x="19119" y="16727"/>
                </a:cubicBezTo>
                <a:lnTo>
                  <a:pt x="19119" y="16751"/>
                </a:lnTo>
                <a:lnTo>
                  <a:pt x="19119" y="17342"/>
                </a:lnTo>
                <a:cubicBezTo>
                  <a:pt x="19169" y="17352"/>
                  <a:pt x="19190" y="17385"/>
                  <a:pt x="19190" y="17449"/>
                </a:cubicBezTo>
                <a:cubicBezTo>
                  <a:pt x="19190" y="17504"/>
                  <a:pt x="19159" y="17558"/>
                  <a:pt x="19127" y="17558"/>
                </a:cubicBezTo>
                <a:lnTo>
                  <a:pt x="19121" y="17558"/>
                </a:lnTo>
                <a:lnTo>
                  <a:pt x="19121" y="17968"/>
                </a:lnTo>
                <a:lnTo>
                  <a:pt x="19121" y="17991"/>
                </a:lnTo>
                <a:cubicBezTo>
                  <a:pt x="19119" y="18065"/>
                  <a:pt x="19091" y="18113"/>
                  <a:pt x="19050" y="18113"/>
                </a:cubicBezTo>
                <a:cubicBezTo>
                  <a:pt x="19007" y="18113"/>
                  <a:pt x="18979" y="18065"/>
                  <a:pt x="18979" y="17994"/>
                </a:cubicBezTo>
                <a:lnTo>
                  <a:pt x="18979" y="17970"/>
                </a:lnTo>
                <a:lnTo>
                  <a:pt x="18979" y="17560"/>
                </a:lnTo>
                <a:lnTo>
                  <a:pt x="18558" y="17560"/>
                </a:lnTo>
                <a:lnTo>
                  <a:pt x="18558" y="16569"/>
                </a:lnTo>
                <a:lnTo>
                  <a:pt x="18558" y="16546"/>
                </a:lnTo>
                <a:cubicBezTo>
                  <a:pt x="18558" y="16470"/>
                  <a:pt x="18586" y="16421"/>
                  <a:pt x="18629" y="16421"/>
                </a:cubicBezTo>
                <a:close/>
                <a:moveTo>
                  <a:pt x="7653" y="16424"/>
                </a:moveTo>
                <a:lnTo>
                  <a:pt x="8117" y="16424"/>
                </a:lnTo>
                <a:lnTo>
                  <a:pt x="8132" y="16424"/>
                </a:lnTo>
                <a:cubicBezTo>
                  <a:pt x="8182" y="16421"/>
                  <a:pt x="8213" y="16464"/>
                  <a:pt x="8213" y="16530"/>
                </a:cubicBezTo>
                <a:cubicBezTo>
                  <a:pt x="8213" y="16594"/>
                  <a:pt x="8182" y="16637"/>
                  <a:pt x="8134" y="16637"/>
                </a:cubicBezTo>
                <a:lnTo>
                  <a:pt x="8119" y="16637"/>
                </a:lnTo>
                <a:lnTo>
                  <a:pt x="7796" y="16637"/>
                </a:lnTo>
                <a:lnTo>
                  <a:pt x="7795" y="17163"/>
                </a:lnTo>
                <a:lnTo>
                  <a:pt x="8071" y="17163"/>
                </a:lnTo>
                <a:cubicBezTo>
                  <a:pt x="8153" y="17163"/>
                  <a:pt x="8212" y="17254"/>
                  <a:pt x="8212" y="17376"/>
                </a:cubicBezTo>
                <a:lnTo>
                  <a:pt x="8212" y="17895"/>
                </a:lnTo>
                <a:cubicBezTo>
                  <a:pt x="8212" y="18017"/>
                  <a:pt x="8149" y="18113"/>
                  <a:pt x="8071" y="18113"/>
                </a:cubicBezTo>
                <a:lnTo>
                  <a:pt x="7749" y="18113"/>
                </a:lnTo>
                <a:cubicBezTo>
                  <a:pt x="7726" y="18113"/>
                  <a:pt x="7684" y="18100"/>
                  <a:pt x="7663" y="18084"/>
                </a:cubicBezTo>
                <a:lnTo>
                  <a:pt x="7577" y="18027"/>
                </a:lnTo>
                <a:cubicBezTo>
                  <a:pt x="7529" y="17994"/>
                  <a:pt x="7512" y="17966"/>
                  <a:pt x="7512" y="17913"/>
                </a:cubicBezTo>
                <a:cubicBezTo>
                  <a:pt x="7512" y="17855"/>
                  <a:pt x="7544" y="17807"/>
                  <a:pt x="7580" y="17807"/>
                </a:cubicBezTo>
                <a:cubicBezTo>
                  <a:pt x="7593" y="17807"/>
                  <a:pt x="7606" y="17809"/>
                  <a:pt x="7619" y="17820"/>
                </a:cubicBezTo>
                <a:lnTo>
                  <a:pt x="7634" y="17830"/>
                </a:lnTo>
                <a:lnTo>
                  <a:pt x="7710" y="17882"/>
                </a:lnTo>
                <a:cubicBezTo>
                  <a:pt x="7713" y="17885"/>
                  <a:pt x="7718" y="17887"/>
                  <a:pt x="7724" y="17890"/>
                </a:cubicBezTo>
                <a:cubicBezTo>
                  <a:pt x="7730" y="17892"/>
                  <a:pt x="7732" y="17895"/>
                  <a:pt x="7734" y="17895"/>
                </a:cubicBezTo>
                <a:lnTo>
                  <a:pt x="7752" y="17898"/>
                </a:lnTo>
                <a:lnTo>
                  <a:pt x="7766" y="17898"/>
                </a:lnTo>
                <a:lnTo>
                  <a:pt x="8071" y="17898"/>
                </a:lnTo>
                <a:lnTo>
                  <a:pt x="8071" y="17379"/>
                </a:lnTo>
                <a:lnTo>
                  <a:pt x="7653" y="17379"/>
                </a:lnTo>
                <a:lnTo>
                  <a:pt x="7653" y="16424"/>
                </a:lnTo>
                <a:close/>
                <a:moveTo>
                  <a:pt x="19636" y="16424"/>
                </a:moveTo>
                <a:lnTo>
                  <a:pt x="20100" y="16424"/>
                </a:lnTo>
                <a:lnTo>
                  <a:pt x="20115" y="16424"/>
                </a:lnTo>
                <a:cubicBezTo>
                  <a:pt x="20165" y="16421"/>
                  <a:pt x="20196" y="16464"/>
                  <a:pt x="20196" y="16530"/>
                </a:cubicBezTo>
                <a:cubicBezTo>
                  <a:pt x="20196" y="16594"/>
                  <a:pt x="20165" y="16637"/>
                  <a:pt x="20117" y="16637"/>
                </a:cubicBezTo>
                <a:lnTo>
                  <a:pt x="20102" y="16637"/>
                </a:lnTo>
                <a:lnTo>
                  <a:pt x="19778" y="16637"/>
                </a:lnTo>
                <a:lnTo>
                  <a:pt x="19776" y="17163"/>
                </a:lnTo>
                <a:lnTo>
                  <a:pt x="20053" y="17163"/>
                </a:lnTo>
                <a:cubicBezTo>
                  <a:pt x="20134" y="17163"/>
                  <a:pt x="20195" y="17254"/>
                  <a:pt x="20195" y="17376"/>
                </a:cubicBezTo>
                <a:lnTo>
                  <a:pt x="20195" y="17895"/>
                </a:lnTo>
                <a:cubicBezTo>
                  <a:pt x="20195" y="18017"/>
                  <a:pt x="20131" y="18113"/>
                  <a:pt x="20053" y="18113"/>
                </a:cubicBezTo>
                <a:lnTo>
                  <a:pt x="19732" y="18113"/>
                </a:lnTo>
                <a:cubicBezTo>
                  <a:pt x="19709" y="18113"/>
                  <a:pt x="19667" y="18100"/>
                  <a:pt x="19646" y="18084"/>
                </a:cubicBezTo>
                <a:lnTo>
                  <a:pt x="19560" y="18027"/>
                </a:lnTo>
                <a:cubicBezTo>
                  <a:pt x="19512" y="17994"/>
                  <a:pt x="19494" y="17966"/>
                  <a:pt x="19494" y="17913"/>
                </a:cubicBezTo>
                <a:cubicBezTo>
                  <a:pt x="19494" y="17855"/>
                  <a:pt x="19527" y="17807"/>
                  <a:pt x="19563" y="17807"/>
                </a:cubicBezTo>
                <a:cubicBezTo>
                  <a:pt x="19576" y="17807"/>
                  <a:pt x="19587" y="17809"/>
                  <a:pt x="19600" y="17820"/>
                </a:cubicBezTo>
                <a:lnTo>
                  <a:pt x="19615" y="17830"/>
                </a:lnTo>
                <a:lnTo>
                  <a:pt x="19691" y="17882"/>
                </a:lnTo>
                <a:cubicBezTo>
                  <a:pt x="19695" y="17885"/>
                  <a:pt x="19700" y="17887"/>
                  <a:pt x="19705" y="17890"/>
                </a:cubicBezTo>
                <a:cubicBezTo>
                  <a:pt x="19712" y="17892"/>
                  <a:pt x="19715" y="17895"/>
                  <a:pt x="19717" y="17895"/>
                </a:cubicBezTo>
                <a:lnTo>
                  <a:pt x="19734" y="17898"/>
                </a:lnTo>
                <a:lnTo>
                  <a:pt x="19747" y="17898"/>
                </a:lnTo>
                <a:lnTo>
                  <a:pt x="20053" y="17898"/>
                </a:lnTo>
                <a:lnTo>
                  <a:pt x="20053" y="17379"/>
                </a:lnTo>
                <a:lnTo>
                  <a:pt x="19636" y="17379"/>
                </a:lnTo>
                <a:lnTo>
                  <a:pt x="19636" y="16424"/>
                </a:lnTo>
                <a:close/>
                <a:moveTo>
                  <a:pt x="11767" y="16637"/>
                </a:moveTo>
                <a:lnTo>
                  <a:pt x="11767" y="17161"/>
                </a:lnTo>
                <a:lnTo>
                  <a:pt x="11905" y="17161"/>
                </a:lnTo>
                <a:lnTo>
                  <a:pt x="11905" y="16637"/>
                </a:lnTo>
                <a:lnTo>
                  <a:pt x="11767" y="16637"/>
                </a:lnTo>
                <a:close/>
                <a:moveTo>
                  <a:pt x="1662" y="16639"/>
                </a:moveTo>
                <a:lnTo>
                  <a:pt x="1662" y="17898"/>
                </a:lnTo>
                <a:lnTo>
                  <a:pt x="2082" y="17898"/>
                </a:lnTo>
                <a:lnTo>
                  <a:pt x="2082" y="16639"/>
                </a:lnTo>
                <a:lnTo>
                  <a:pt x="1662" y="16639"/>
                </a:lnTo>
                <a:close/>
                <a:moveTo>
                  <a:pt x="12637" y="16639"/>
                </a:moveTo>
                <a:lnTo>
                  <a:pt x="12637" y="16979"/>
                </a:lnTo>
                <a:lnTo>
                  <a:pt x="13054" y="16979"/>
                </a:lnTo>
                <a:lnTo>
                  <a:pt x="13054" y="16639"/>
                </a:lnTo>
                <a:lnTo>
                  <a:pt x="12637" y="16639"/>
                </a:lnTo>
                <a:close/>
                <a:moveTo>
                  <a:pt x="13645" y="16639"/>
                </a:moveTo>
                <a:lnTo>
                  <a:pt x="13645" y="17898"/>
                </a:lnTo>
                <a:lnTo>
                  <a:pt x="14064" y="17898"/>
                </a:lnTo>
                <a:lnTo>
                  <a:pt x="14064" y="16639"/>
                </a:lnTo>
                <a:lnTo>
                  <a:pt x="13645" y="16639"/>
                </a:lnTo>
                <a:close/>
                <a:moveTo>
                  <a:pt x="11625" y="17379"/>
                </a:moveTo>
                <a:lnTo>
                  <a:pt x="11625" y="17898"/>
                </a:lnTo>
                <a:lnTo>
                  <a:pt x="12046" y="17898"/>
                </a:lnTo>
                <a:lnTo>
                  <a:pt x="12046" y="17379"/>
                </a:lnTo>
                <a:lnTo>
                  <a:pt x="11625" y="17379"/>
                </a:lnTo>
                <a:close/>
                <a:moveTo>
                  <a:pt x="8664" y="17552"/>
                </a:moveTo>
                <a:lnTo>
                  <a:pt x="8664" y="17895"/>
                </a:lnTo>
                <a:lnTo>
                  <a:pt x="9083" y="17895"/>
                </a:lnTo>
                <a:lnTo>
                  <a:pt x="9083" y="17552"/>
                </a:lnTo>
                <a:lnTo>
                  <a:pt x="8664" y="17552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93757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" y="3429000"/>
            <a:ext cx="2933700" cy="927100"/>
          </a:xfrm>
          <a:prstGeom prst="rect">
            <a:avLst/>
          </a:prstGeom>
        </p:spPr>
      </p:pic>
      <p:sp>
        <p:nvSpPr>
          <p:cNvPr id="3" name="Male">
            <a:extLst>
              <a:ext uri="{FF2B5EF4-FFF2-40B4-BE49-F238E27FC236}">
                <a16:creationId xmlns:a16="http://schemas.microsoft.com/office/drawing/2014/main" id="{9EFCFE92-59EB-417C-E878-1D103750589B}"/>
              </a:ext>
            </a:extLst>
          </p:cNvPr>
          <p:cNvSpPr/>
          <p:nvPr/>
        </p:nvSpPr>
        <p:spPr>
          <a:xfrm>
            <a:off x="1999567" y="3033286"/>
            <a:ext cx="567192" cy="1530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3" name="Mustache">
            <a:extLst>
              <a:ext uri="{FF2B5EF4-FFF2-40B4-BE49-F238E27FC236}">
                <a16:creationId xmlns:a16="http://schemas.microsoft.com/office/drawing/2014/main" id="{A691EAD0-7C1C-55AC-9E8A-055EF4AB3645}"/>
              </a:ext>
            </a:extLst>
          </p:cNvPr>
          <p:cNvSpPr/>
          <p:nvPr/>
        </p:nvSpPr>
        <p:spPr>
          <a:xfrm>
            <a:off x="2164041" y="3168271"/>
            <a:ext cx="238312" cy="72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672" extrusionOk="0">
                <a:moveTo>
                  <a:pt x="8998" y="0"/>
                </a:moveTo>
                <a:cubicBezTo>
                  <a:pt x="8482" y="0"/>
                  <a:pt x="8001" y="402"/>
                  <a:pt x="7584" y="1098"/>
                </a:cubicBezTo>
                <a:lnTo>
                  <a:pt x="7582" y="1094"/>
                </a:lnTo>
                <a:cubicBezTo>
                  <a:pt x="7582" y="1094"/>
                  <a:pt x="7563" y="1129"/>
                  <a:pt x="7494" y="1257"/>
                </a:cubicBezTo>
                <a:cubicBezTo>
                  <a:pt x="7458" y="1322"/>
                  <a:pt x="7421" y="1383"/>
                  <a:pt x="7386" y="1453"/>
                </a:cubicBezTo>
                <a:cubicBezTo>
                  <a:pt x="7095" y="1987"/>
                  <a:pt x="6392" y="3270"/>
                  <a:pt x="4739" y="6255"/>
                </a:cubicBezTo>
                <a:cubicBezTo>
                  <a:pt x="4739" y="6255"/>
                  <a:pt x="3029" y="9405"/>
                  <a:pt x="1998" y="9104"/>
                </a:cubicBezTo>
                <a:cubicBezTo>
                  <a:pt x="1998" y="9104"/>
                  <a:pt x="974" y="9016"/>
                  <a:pt x="987" y="5713"/>
                </a:cubicBezTo>
                <a:cubicBezTo>
                  <a:pt x="987" y="5713"/>
                  <a:pt x="929" y="1937"/>
                  <a:pt x="2082" y="1885"/>
                </a:cubicBezTo>
                <a:cubicBezTo>
                  <a:pt x="2082" y="1885"/>
                  <a:pt x="2758" y="1671"/>
                  <a:pt x="3235" y="2610"/>
                </a:cubicBezTo>
                <a:cubicBezTo>
                  <a:pt x="3235" y="2610"/>
                  <a:pt x="2839" y="405"/>
                  <a:pt x="1689" y="662"/>
                </a:cubicBezTo>
                <a:cubicBezTo>
                  <a:pt x="649" y="894"/>
                  <a:pt x="0" y="3740"/>
                  <a:pt x="0" y="7531"/>
                </a:cubicBezTo>
                <a:cubicBezTo>
                  <a:pt x="0" y="8916"/>
                  <a:pt x="103" y="14137"/>
                  <a:pt x="3416" y="17403"/>
                </a:cubicBezTo>
                <a:cubicBezTo>
                  <a:pt x="3416" y="17403"/>
                  <a:pt x="8195" y="21600"/>
                  <a:pt x="10800" y="14731"/>
                </a:cubicBezTo>
                <a:cubicBezTo>
                  <a:pt x="13405" y="21600"/>
                  <a:pt x="18185" y="17403"/>
                  <a:pt x="18184" y="17403"/>
                </a:cubicBezTo>
                <a:cubicBezTo>
                  <a:pt x="21497" y="14137"/>
                  <a:pt x="21600" y="8916"/>
                  <a:pt x="21600" y="7531"/>
                </a:cubicBezTo>
                <a:cubicBezTo>
                  <a:pt x="21600" y="3740"/>
                  <a:pt x="20804" y="1063"/>
                  <a:pt x="19911" y="662"/>
                </a:cubicBezTo>
                <a:cubicBezTo>
                  <a:pt x="18772" y="151"/>
                  <a:pt x="18365" y="2610"/>
                  <a:pt x="18365" y="2610"/>
                </a:cubicBezTo>
                <a:cubicBezTo>
                  <a:pt x="18842" y="1671"/>
                  <a:pt x="19518" y="1885"/>
                  <a:pt x="19518" y="1885"/>
                </a:cubicBezTo>
                <a:cubicBezTo>
                  <a:pt x="20671" y="1937"/>
                  <a:pt x="20613" y="5713"/>
                  <a:pt x="20613" y="5713"/>
                </a:cubicBezTo>
                <a:cubicBezTo>
                  <a:pt x="20626" y="9016"/>
                  <a:pt x="19602" y="9104"/>
                  <a:pt x="19602" y="9104"/>
                </a:cubicBezTo>
                <a:cubicBezTo>
                  <a:pt x="18571" y="9405"/>
                  <a:pt x="16861" y="6255"/>
                  <a:pt x="16861" y="6255"/>
                </a:cubicBezTo>
                <a:cubicBezTo>
                  <a:pt x="15208" y="3271"/>
                  <a:pt x="14504" y="1987"/>
                  <a:pt x="14214" y="1453"/>
                </a:cubicBezTo>
                <a:cubicBezTo>
                  <a:pt x="14179" y="1383"/>
                  <a:pt x="14142" y="1322"/>
                  <a:pt x="14106" y="1257"/>
                </a:cubicBezTo>
                <a:cubicBezTo>
                  <a:pt x="14037" y="1129"/>
                  <a:pt x="14018" y="1094"/>
                  <a:pt x="14018" y="1094"/>
                </a:cubicBezTo>
                <a:lnTo>
                  <a:pt x="14016" y="1098"/>
                </a:lnTo>
                <a:cubicBezTo>
                  <a:pt x="13599" y="402"/>
                  <a:pt x="13118" y="0"/>
                  <a:pt x="12602" y="0"/>
                </a:cubicBezTo>
                <a:cubicBezTo>
                  <a:pt x="11918" y="0"/>
                  <a:pt x="11291" y="700"/>
                  <a:pt x="10800" y="1871"/>
                </a:cubicBezTo>
                <a:cubicBezTo>
                  <a:pt x="10309" y="700"/>
                  <a:pt x="9682" y="0"/>
                  <a:pt x="8998" y="0"/>
                </a:cubicBezTo>
                <a:close/>
              </a:path>
            </a:pathLst>
          </a:custGeom>
          <a:solidFill>
            <a:srgbClr val="000000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4" name="Male">
            <a:extLst>
              <a:ext uri="{FF2B5EF4-FFF2-40B4-BE49-F238E27FC236}">
                <a16:creationId xmlns:a16="http://schemas.microsoft.com/office/drawing/2014/main" id="{E81D8976-9308-2D4F-2B8A-803DCD65DEEF}"/>
              </a:ext>
            </a:extLst>
          </p:cNvPr>
          <p:cNvSpPr/>
          <p:nvPr/>
        </p:nvSpPr>
        <p:spPr>
          <a:xfrm>
            <a:off x="3905969" y="3033286"/>
            <a:ext cx="567192" cy="1530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5" name="Mustache">
            <a:extLst>
              <a:ext uri="{FF2B5EF4-FFF2-40B4-BE49-F238E27FC236}">
                <a16:creationId xmlns:a16="http://schemas.microsoft.com/office/drawing/2014/main" id="{CCF5B7AE-1CD2-8021-7B73-21EA35175E0D}"/>
              </a:ext>
            </a:extLst>
          </p:cNvPr>
          <p:cNvSpPr/>
          <p:nvPr/>
        </p:nvSpPr>
        <p:spPr>
          <a:xfrm>
            <a:off x="4070442" y="3168271"/>
            <a:ext cx="238313" cy="72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672" extrusionOk="0">
                <a:moveTo>
                  <a:pt x="8998" y="0"/>
                </a:moveTo>
                <a:cubicBezTo>
                  <a:pt x="8482" y="0"/>
                  <a:pt x="8001" y="402"/>
                  <a:pt x="7584" y="1098"/>
                </a:cubicBezTo>
                <a:lnTo>
                  <a:pt x="7582" y="1094"/>
                </a:lnTo>
                <a:cubicBezTo>
                  <a:pt x="7582" y="1094"/>
                  <a:pt x="7563" y="1129"/>
                  <a:pt x="7494" y="1257"/>
                </a:cubicBezTo>
                <a:cubicBezTo>
                  <a:pt x="7458" y="1322"/>
                  <a:pt x="7421" y="1383"/>
                  <a:pt x="7386" y="1453"/>
                </a:cubicBezTo>
                <a:cubicBezTo>
                  <a:pt x="7095" y="1987"/>
                  <a:pt x="6392" y="3270"/>
                  <a:pt x="4739" y="6255"/>
                </a:cubicBezTo>
                <a:cubicBezTo>
                  <a:pt x="4739" y="6255"/>
                  <a:pt x="3029" y="9405"/>
                  <a:pt x="1998" y="9104"/>
                </a:cubicBezTo>
                <a:cubicBezTo>
                  <a:pt x="1998" y="9104"/>
                  <a:pt x="974" y="9016"/>
                  <a:pt x="987" y="5713"/>
                </a:cubicBezTo>
                <a:cubicBezTo>
                  <a:pt x="987" y="5713"/>
                  <a:pt x="929" y="1937"/>
                  <a:pt x="2082" y="1885"/>
                </a:cubicBezTo>
                <a:cubicBezTo>
                  <a:pt x="2082" y="1885"/>
                  <a:pt x="2758" y="1671"/>
                  <a:pt x="3235" y="2610"/>
                </a:cubicBezTo>
                <a:cubicBezTo>
                  <a:pt x="3235" y="2610"/>
                  <a:pt x="2839" y="405"/>
                  <a:pt x="1689" y="662"/>
                </a:cubicBezTo>
                <a:cubicBezTo>
                  <a:pt x="649" y="894"/>
                  <a:pt x="0" y="3740"/>
                  <a:pt x="0" y="7531"/>
                </a:cubicBezTo>
                <a:cubicBezTo>
                  <a:pt x="0" y="8916"/>
                  <a:pt x="103" y="14137"/>
                  <a:pt x="3416" y="17403"/>
                </a:cubicBezTo>
                <a:cubicBezTo>
                  <a:pt x="3416" y="17403"/>
                  <a:pt x="8195" y="21600"/>
                  <a:pt x="10800" y="14731"/>
                </a:cubicBezTo>
                <a:cubicBezTo>
                  <a:pt x="13405" y="21600"/>
                  <a:pt x="18185" y="17403"/>
                  <a:pt x="18184" y="17403"/>
                </a:cubicBezTo>
                <a:cubicBezTo>
                  <a:pt x="21497" y="14137"/>
                  <a:pt x="21600" y="8916"/>
                  <a:pt x="21600" y="7531"/>
                </a:cubicBezTo>
                <a:cubicBezTo>
                  <a:pt x="21600" y="3740"/>
                  <a:pt x="20804" y="1063"/>
                  <a:pt x="19911" y="662"/>
                </a:cubicBezTo>
                <a:cubicBezTo>
                  <a:pt x="18772" y="151"/>
                  <a:pt x="18365" y="2610"/>
                  <a:pt x="18365" y="2610"/>
                </a:cubicBezTo>
                <a:cubicBezTo>
                  <a:pt x="18842" y="1671"/>
                  <a:pt x="19518" y="1885"/>
                  <a:pt x="19518" y="1885"/>
                </a:cubicBezTo>
                <a:cubicBezTo>
                  <a:pt x="20671" y="1937"/>
                  <a:pt x="20613" y="5713"/>
                  <a:pt x="20613" y="5713"/>
                </a:cubicBezTo>
                <a:cubicBezTo>
                  <a:pt x="20626" y="9016"/>
                  <a:pt x="19602" y="9104"/>
                  <a:pt x="19602" y="9104"/>
                </a:cubicBezTo>
                <a:cubicBezTo>
                  <a:pt x="18571" y="9405"/>
                  <a:pt x="16861" y="6255"/>
                  <a:pt x="16861" y="6255"/>
                </a:cubicBezTo>
                <a:cubicBezTo>
                  <a:pt x="15208" y="3271"/>
                  <a:pt x="14504" y="1987"/>
                  <a:pt x="14214" y="1453"/>
                </a:cubicBezTo>
                <a:cubicBezTo>
                  <a:pt x="14179" y="1383"/>
                  <a:pt x="14142" y="1322"/>
                  <a:pt x="14106" y="1257"/>
                </a:cubicBezTo>
                <a:cubicBezTo>
                  <a:pt x="14037" y="1129"/>
                  <a:pt x="14018" y="1094"/>
                  <a:pt x="14018" y="1094"/>
                </a:cubicBezTo>
                <a:lnTo>
                  <a:pt x="14016" y="1098"/>
                </a:lnTo>
                <a:cubicBezTo>
                  <a:pt x="13599" y="402"/>
                  <a:pt x="13118" y="0"/>
                  <a:pt x="12602" y="0"/>
                </a:cubicBezTo>
                <a:cubicBezTo>
                  <a:pt x="11918" y="0"/>
                  <a:pt x="11291" y="700"/>
                  <a:pt x="10800" y="1871"/>
                </a:cubicBezTo>
                <a:cubicBezTo>
                  <a:pt x="10309" y="700"/>
                  <a:pt x="9682" y="0"/>
                  <a:pt x="8998" y="0"/>
                </a:cubicBezTo>
                <a:close/>
              </a:path>
            </a:pathLst>
          </a:custGeom>
          <a:solidFill>
            <a:srgbClr val="000000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6" name="Male">
            <a:extLst>
              <a:ext uri="{FF2B5EF4-FFF2-40B4-BE49-F238E27FC236}">
                <a16:creationId xmlns:a16="http://schemas.microsoft.com/office/drawing/2014/main" id="{EBA4BC7F-E240-0E9C-AF78-920EC9D69223}"/>
              </a:ext>
            </a:extLst>
          </p:cNvPr>
          <p:cNvSpPr/>
          <p:nvPr/>
        </p:nvSpPr>
        <p:spPr>
          <a:xfrm>
            <a:off x="5812370" y="3033286"/>
            <a:ext cx="567192" cy="1530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7" name="Mustache">
            <a:extLst>
              <a:ext uri="{FF2B5EF4-FFF2-40B4-BE49-F238E27FC236}">
                <a16:creationId xmlns:a16="http://schemas.microsoft.com/office/drawing/2014/main" id="{8C918537-016B-2A78-D09A-67C734B4AFB8}"/>
              </a:ext>
            </a:extLst>
          </p:cNvPr>
          <p:cNvSpPr/>
          <p:nvPr/>
        </p:nvSpPr>
        <p:spPr>
          <a:xfrm>
            <a:off x="5976844" y="3168271"/>
            <a:ext cx="238312" cy="72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672" extrusionOk="0">
                <a:moveTo>
                  <a:pt x="8998" y="0"/>
                </a:moveTo>
                <a:cubicBezTo>
                  <a:pt x="8482" y="0"/>
                  <a:pt x="8001" y="402"/>
                  <a:pt x="7584" y="1098"/>
                </a:cubicBezTo>
                <a:lnTo>
                  <a:pt x="7582" y="1094"/>
                </a:lnTo>
                <a:cubicBezTo>
                  <a:pt x="7582" y="1094"/>
                  <a:pt x="7563" y="1129"/>
                  <a:pt x="7494" y="1257"/>
                </a:cubicBezTo>
                <a:cubicBezTo>
                  <a:pt x="7458" y="1322"/>
                  <a:pt x="7421" y="1383"/>
                  <a:pt x="7386" y="1453"/>
                </a:cubicBezTo>
                <a:cubicBezTo>
                  <a:pt x="7095" y="1987"/>
                  <a:pt x="6392" y="3270"/>
                  <a:pt x="4739" y="6255"/>
                </a:cubicBezTo>
                <a:cubicBezTo>
                  <a:pt x="4739" y="6255"/>
                  <a:pt x="3029" y="9405"/>
                  <a:pt x="1998" y="9104"/>
                </a:cubicBezTo>
                <a:cubicBezTo>
                  <a:pt x="1998" y="9104"/>
                  <a:pt x="974" y="9016"/>
                  <a:pt x="987" y="5713"/>
                </a:cubicBezTo>
                <a:cubicBezTo>
                  <a:pt x="987" y="5713"/>
                  <a:pt x="929" y="1937"/>
                  <a:pt x="2082" y="1885"/>
                </a:cubicBezTo>
                <a:cubicBezTo>
                  <a:pt x="2082" y="1885"/>
                  <a:pt x="2758" y="1671"/>
                  <a:pt x="3235" y="2610"/>
                </a:cubicBezTo>
                <a:cubicBezTo>
                  <a:pt x="3235" y="2610"/>
                  <a:pt x="2839" y="405"/>
                  <a:pt x="1689" y="662"/>
                </a:cubicBezTo>
                <a:cubicBezTo>
                  <a:pt x="649" y="894"/>
                  <a:pt x="0" y="3740"/>
                  <a:pt x="0" y="7531"/>
                </a:cubicBezTo>
                <a:cubicBezTo>
                  <a:pt x="0" y="8916"/>
                  <a:pt x="103" y="14137"/>
                  <a:pt x="3416" y="17403"/>
                </a:cubicBezTo>
                <a:cubicBezTo>
                  <a:pt x="3416" y="17403"/>
                  <a:pt x="8195" y="21600"/>
                  <a:pt x="10800" y="14731"/>
                </a:cubicBezTo>
                <a:cubicBezTo>
                  <a:pt x="13405" y="21600"/>
                  <a:pt x="18185" y="17403"/>
                  <a:pt x="18184" y="17403"/>
                </a:cubicBezTo>
                <a:cubicBezTo>
                  <a:pt x="21497" y="14137"/>
                  <a:pt x="21600" y="8916"/>
                  <a:pt x="21600" y="7531"/>
                </a:cubicBezTo>
                <a:cubicBezTo>
                  <a:pt x="21600" y="3740"/>
                  <a:pt x="20804" y="1063"/>
                  <a:pt x="19911" y="662"/>
                </a:cubicBezTo>
                <a:cubicBezTo>
                  <a:pt x="18772" y="151"/>
                  <a:pt x="18365" y="2610"/>
                  <a:pt x="18365" y="2610"/>
                </a:cubicBezTo>
                <a:cubicBezTo>
                  <a:pt x="18842" y="1671"/>
                  <a:pt x="19518" y="1885"/>
                  <a:pt x="19518" y="1885"/>
                </a:cubicBezTo>
                <a:cubicBezTo>
                  <a:pt x="20671" y="1937"/>
                  <a:pt x="20613" y="5713"/>
                  <a:pt x="20613" y="5713"/>
                </a:cubicBezTo>
                <a:cubicBezTo>
                  <a:pt x="20626" y="9016"/>
                  <a:pt x="19602" y="9104"/>
                  <a:pt x="19602" y="9104"/>
                </a:cubicBezTo>
                <a:cubicBezTo>
                  <a:pt x="18571" y="9405"/>
                  <a:pt x="16861" y="6255"/>
                  <a:pt x="16861" y="6255"/>
                </a:cubicBezTo>
                <a:cubicBezTo>
                  <a:pt x="15208" y="3271"/>
                  <a:pt x="14504" y="1987"/>
                  <a:pt x="14214" y="1453"/>
                </a:cubicBezTo>
                <a:cubicBezTo>
                  <a:pt x="14179" y="1383"/>
                  <a:pt x="14142" y="1322"/>
                  <a:pt x="14106" y="1257"/>
                </a:cubicBezTo>
                <a:cubicBezTo>
                  <a:pt x="14037" y="1129"/>
                  <a:pt x="14018" y="1094"/>
                  <a:pt x="14018" y="1094"/>
                </a:cubicBezTo>
                <a:lnTo>
                  <a:pt x="14016" y="1098"/>
                </a:lnTo>
                <a:cubicBezTo>
                  <a:pt x="13599" y="402"/>
                  <a:pt x="13118" y="0"/>
                  <a:pt x="12602" y="0"/>
                </a:cubicBezTo>
                <a:cubicBezTo>
                  <a:pt x="11918" y="0"/>
                  <a:pt x="11291" y="700"/>
                  <a:pt x="10800" y="1871"/>
                </a:cubicBezTo>
                <a:cubicBezTo>
                  <a:pt x="10309" y="700"/>
                  <a:pt x="9682" y="0"/>
                  <a:pt x="8998" y="0"/>
                </a:cubicBezTo>
                <a:close/>
              </a:path>
            </a:pathLst>
          </a:custGeom>
          <a:solidFill>
            <a:srgbClr val="000000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8" name="Male">
            <a:extLst>
              <a:ext uri="{FF2B5EF4-FFF2-40B4-BE49-F238E27FC236}">
                <a16:creationId xmlns:a16="http://schemas.microsoft.com/office/drawing/2014/main" id="{54FE4775-564B-AC20-9061-141F80B71C24}"/>
              </a:ext>
            </a:extLst>
          </p:cNvPr>
          <p:cNvSpPr/>
          <p:nvPr/>
        </p:nvSpPr>
        <p:spPr>
          <a:xfrm>
            <a:off x="7718772" y="3033286"/>
            <a:ext cx="567191" cy="1530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9" name="Mustache">
            <a:extLst>
              <a:ext uri="{FF2B5EF4-FFF2-40B4-BE49-F238E27FC236}">
                <a16:creationId xmlns:a16="http://schemas.microsoft.com/office/drawing/2014/main" id="{D9B3A079-21B7-C409-B7C3-8DD5B66B9F56}"/>
              </a:ext>
            </a:extLst>
          </p:cNvPr>
          <p:cNvSpPr/>
          <p:nvPr/>
        </p:nvSpPr>
        <p:spPr>
          <a:xfrm>
            <a:off x="7883245" y="3168271"/>
            <a:ext cx="238313" cy="72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672" extrusionOk="0">
                <a:moveTo>
                  <a:pt x="8998" y="0"/>
                </a:moveTo>
                <a:cubicBezTo>
                  <a:pt x="8482" y="0"/>
                  <a:pt x="8001" y="402"/>
                  <a:pt x="7584" y="1098"/>
                </a:cubicBezTo>
                <a:lnTo>
                  <a:pt x="7582" y="1094"/>
                </a:lnTo>
                <a:cubicBezTo>
                  <a:pt x="7582" y="1094"/>
                  <a:pt x="7563" y="1129"/>
                  <a:pt x="7494" y="1257"/>
                </a:cubicBezTo>
                <a:cubicBezTo>
                  <a:pt x="7458" y="1322"/>
                  <a:pt x="7421" y="1383"/>
                  <a:pt x="7386" y="1453"/>
                </a:cubicBezTo>
                <a:cubicBezTo>
                  <a:pt x="7095" y="1987"/>
                  <a:pt x="6392" y="3270"/>
                  <a:pt x="4739" y="6255"/>
                </a:cubicBezTo>
                <a:cubicBezTo>
                  <a:pt x="4739" y="6255"/>
                  <a:pt x="3029" y="9405"/>
                  <a:pt x="1998" y="9104"/>
                </a:cubicBezTo>
                <a:cubicBezTo>
                  <a:pt x="1998" y="9104"/>
                  <a:pt x="974" y="9016"/>
                  <a:pt x="987" y="5713"/>
                </a:cubicBezTo>
                <a:cubicBezTo>
                  <a:pt x="987" y="5713"/>
                  <a:pt x="929" y="1937"/>
                  <a:pt x="2082" y="1885"/>
                </a:cubicBezTo>
                <a:cubicBezTo>
                  <a:pt x="2082" y="1885"/>
                  <a:pt x="2758" y="1671"/>
                  <a:pt x="3235" y="2610"/>
                </a:cubicBezTo>
                <a:cubicBezTo>
                  <a:pt x="3235" y="2610"/>
                  <a:pt x="2839" y="405"/>
                  <a:pt x="1689" y="662"/>
                </a:cubicBezTo>
                <a:cubicBezTo>
                  <a:pt x="649" y="894"/>
                  <a:pt x="0" y="3740"/>
                  <a:pt x="0" y="7531"/>
                </a:cubicBezTo>
                <a:cubicBezTo>
                  <a:pt x="0" y="8916"/>
                  <a:pt x="103" y="14137"/>
                  <a:pt x="3416" y="17403"/>
                </a:cubicBezTo>
                <a:cubicBezTo>
                  <a:pt x="3416" y="17403"/>
                  <a:pt x="8195" y="21600"/>
                  <a:pt x="10800" y="14731"/>
                </a:cubicBezTo>
                <a:cubicBezTo>
                  <a:pt x="13405" y="21600"/>
                  <a:pt x="18185" y="17403"/>
                  <a:pt x="18184" y="17403"/>
                </a:cubicBezTo>
                <a:cubicBezTo>
                  <a:pt x="21497" y="14137"/>
                  <a:pt x="21600" y="8916"/>
                  <a:pt x="21600" y="7531"/>
                </a:cubicBezTo>
                <a:cubicBezTo>
                  <a:pt x="21600" y="3740"/>
                  <a:pt x="20804" y="1063"/>
                  <a:pt x="19911" y="662"/>
                </a:cubicBezTo>
                <a:cubicBezTo>
                  <a:pt x="18772" y="151"/>
                  <a:pt x="18365" y="2610"/>
                  <a:pt x="18365" y="2610"/>
                </a:cubicBezTo>
                <a:cubicBezTo>
                  <a:pt x="18842" y="1671"/>
                  <a:pt x="19518" y="1885"/>
                  <a:pt x="19518" y="1885"/>
                </a:cubicBezTo>
                <a:cubicBezTo>
                  <a:pt x="20671" y="1937"/>
                  <a:pt x="20613" y="5713"/>
                  <a:pt x="20613" y="5713"/>
                </a:cubicBezTo>
                <a:cubicBezTo>
                  <a:pt x="20626" y="9016"/>
                  <a:pt x="19602" y="9104"/>
                  <a:pt x="19602" y="9104"/>
                </a:cubicBezTo>
                <a:cubicBezTo>
                  <a:pt x="18571" y="9405"/>
                  <a:pt x="16861" y="6255"/>
                  <a:pt x="16861" y="6255"/>
                </a:cubicBezTo>
                <a:cubicBezTo>
                  <a:pt x="15208" y="3271"/>
                  <a:pt x="14504" y="1987"/>
                  <a:pt x="14214" y="1453"/>
                </a:cubicBezTo>
                <a:cubicBezTo>
                  <a:pt x="14179" y="1383"/>
                  <a:pt x="14142" y="1322"/>
                  <a:pt x="14106" y="1257"/>
                </a:cubicBezTo>
                <a:cubicBezTo>
                  <a:pt x="14037" y="1129"/>
                  <a:pt x="14018" y="1094"/>
                  <a:pt x="14018" y="1094"/>
                </a:cubicBezTo>
                <a:lnTo>
                  <a:pt x="14016" y="1098"/>
                </a:lnTo>
                <a:cubicBezTo>
                  <a:pt x="13599" y="402"/>
                  <a:pt x="13118" y="0"/>
                  <a:pt x="12602" y="0"/>
                </a:cubicBezTo>
                <a:cubicBezTo>
                  <a:pt x="11918" y="0"/>
                  <a:pt x="11291" y="700"/>
                  <a:pt x="10800" y="1871"/>
                </a:cubicBezTo>
                <a:cubicBezTo>
                  <a:pt x="10309" y="700"/>
                  <a:pt x="9682" y="0"/>
                  <a:pt x="8998" y="0"/>
                </a:cubicBezTo>
                <a:close/>
              </a:path>
            </a:pathLst>
          </a:custGeom>
          <a:solidFill>
            <a:srgbClr val="000000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0" name="Male">
            <a:extLst>
              <a:ext uri="{FF2B5EF4-FFF2-40B4-BE49-F238E27FC236}">
                <a16:creationId xmlns:a16="http://schemas.microsoft.com/office/drawing/2014/main" id="{4B640C6A-FAA9-04CB-A9F2-18F7749CAF56}"/>
              </a:ext>
            </a:extLst>
          </p:cNvPr>
          <p:cNvSpPr/>
          <p:nvPr/>
        </p:nvSpPr>
        <p:spPr>
          <a:xfrm>
            <a:off x="9625173" y="3033286"/>
            <a:ext cx="567192" cy="1530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" name="Mustache">
            <a:extLst>
              <a:ext uri="{FF2B5EF4-FFF2-40B4-BE49-F238E27FC236}">
                <a16:creationId xmlns:a16="http://schemas.microsoft.com/office/drawing/2014/main" id="{5219EDA5-987B-32D1-EFC1-D9D8B3228D95}"/>
              </a:ext>
            </a:extLst>
          </p:cNvPr>
          <p:cNvSpPr/>
          <p:nvPr/>
        </p:nvSpPr>
        <p:spPr>
          <a:xfrm>
            <a:off x="9789647" y="3168271"/>
            <a:ext cx="238313" cy="72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672" extrusionOk="0">
                <a:moveTo>
                  <a:pt x="8998" y="0"/>
                </a:moveTo>
                <a:cubicBezTo>
                  <a:pt x="8482" y="0"/>
                  <a:pt x="8001" y="402"/>
                  <a:pt x="7584" y="1098"/>
                </a:cubicBezTo>
                <a:lnTo>
                  <a:pt x="7582" y="1094"/>
                </a:lnTo>
                <a:cubicBezTo>
                  <a:pt x="7582" y="1094"/>
                  <a:pt x="7563" y="1129"/>
                  <a:pt x="7494" y="1257"/>
                </a:cubicBezTo>
                <a:cubicBezTo>
                  <a:pt x="7458" y="1322"/>
                  <a:pt x="7421" y="1383"/>
                  <a:pt x="7386" y="1453"/>
                </a:cubicBezTo>
                <a:cubicBezTo>
                  <a:pt x="7095" y="1987"/>
                  <a:pt x="6392" y="3270"/>
                  <a:pt x="4739" y="6255"/>
                </a:cubicBezTo>
                <a:cubicBezTo>
                  <a:pt x="4739" y="6255"/>
                  <a:pt x="3029" y="9405"/>
                  <a:pt x="1998" y="9104"/>
                </a:cubicBezTo>
                <a:cubicBezTo>
                  <a:pt x="1998" y="9104"/>
                  <a:pt x="974" y="9016"/>
                  <a:pt x="987" y="5713"/>
                </a:cubicBezTo>
                <a:cubicBezTo>
                  <a:pt x="987" y="5713"/>
                  <a:pt x="929" y="1937"/>
                  <a:pt x="2082" y="1885"/>
                </a:cubicBezTo>
                <a:cubicBezTo>
                  <a:pt x="2082" y="1885"/>
                  <a:pt x="2758" y="1671"/>
                  <a:pt x="3235" y="2610"/>
                </a:cubicBezTo>
                <a:cubicBezTo>
                  <a:pt x="3235" y="2610"/>
                  <a:pt x="2839" y="405"/>
                  <a:pt x="1689" y="662"/>
                </a:cubicBezTo>
                <a:cubicBezTo>
                  <a:pt x="649" y="894"/>
                  <a:pt x="0" y="3740"/>
                  <a:pt x="0" y="7531"/>
                </a:cubicBezTo>
                <a:cubicBezTo>
                  <a:pt x="0" y="8916"/>
                  <a:pt x="103" y="14137"/>
                  <a:pt x="3416" y="17403"/>
                </a:cubicBezTo>
                <a:cubicBezTo>
                  <a:pt x="3416" y="17403"/>
                  <a:pt x="8195" y="21600"/>
                  <a:pt x="10800" y="14731"/>
                </a:cubicBezTo>
                <a:cubicBezTo>
                  <a:pt x="13405" y="21600"/>
                  <a:pt x="18185" y="17403"/>
                  <a:pt x="18184" y="17403"/>
                </a:cubicBezTo>
                <a:cubicBezTo>
                  <a:pt x="21497" y="14137"/>
                  <a:pt x="21600" y="8916"/>
                  <a:pt x="21600" y="7531"/>
                </a:cubicBezTo>
                <a:cubicBezTo>
                  <a:pt x="21600" y="3740"/>
                  <a:pt x="20804" y="1063"/>
                  <a:pt x="19911" y="662"/>
                </a:cubicBezTo>
                <a:cubicBezTo>
                  <a:pt x="18772" y="151"/>
                  <a:pt x="18365" y="2610"/>
                  <a:pt x="18365" y="2610"/>
                </a:cubicBezTo>
                <a:cubicBezTo>
                  <a:pt x="18842" y="1671"/>
                  <a:pt x="19518" y="1885"/>
                  <a:pt x="19518" y="1885"/>
                </a:cubicBezTo>
                <a:cubicBezTo>
                  <a:pt x="20671" y="1937"/>
                  <a:pt x="20613" y="5713"/>
                  <a:pt x="20613" y="5713"/>
                </a:cubicBezTo>
                <a:cubicBezTo>
                  <a:pt x="20626" y="9016"/>
                  <a:pt x="19602" y="9104"/>
                  <a:pt x="19602" y="9104"/>
                </a:cubicBezTo>
                <a:cubicBezTo>
                  <a:pt x="18571" y="9405"/>
                  <a:pt x="16861" y="6255"/>
                  <a:pt x="16861" y="6255"/>
                </a:cubicBezTo>
                <a:cubicBezTo>
                  <a:pt x="15208" y="3271"/>
                  <a:pt x="14504" y="1987"/>
                  <a:pt x="14214" y="1453"/>
                </a:cubicBezTo>
                <a:cubicBezTo>
                  <a:pt x="14179" y="1383"/>
                  <a:pt x="14142" y="1322"/>
                  <a:pt x="14106" y="1257"/>
                </a:cubicBezTo>
                <a:cubicBezTo>
                  <a:pt x="14037" y="1129"/>
                  <a:pt x="14018" y="1094"/>
                  <a:pt x="14018" y="1094"/>
                </a:cubicBezTo>
                <a:lnTo>
                  <a:pt x="14016" y="1098"/>
                </a:lnTo>
                <a:cubicBezTo>
                  <a:pt x="13599" y="402"/>
                  <a:pt x="13118" y="0"/>
                  <a:pt x="12602" y="0"/>
                </a:cubicBezTo>
                <a:cubicBezTo>
                  <a:pt x="11918" y="0"/>
                  <a:pt x="11291" y="700"/>
                  <a:pt x="10800" y="1871"/>
                </a:cubicBezTo>
                <a:cubicBezTo>
                  <a:pt x="10309" y="700"/>
                  <a:pt x="9682" y="0"/>
                  <a:pt x="8998" y="0"/>
                </a:cubicBezTo>
                <a:close/>
              </a:path>
            </a:pathLst>
          </a:custGeom>
          <a:solidFill>
            <a:srgbClr val="000000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" name="Male">
            <a:extLst>
              <a:ext uri="{FF2B5EF4-FFF2-40B4-BE49-F238E27FC236}">
                <a16:creationId xmlns:a16="http://schemas.microsoft.com/office/drawing/2014/main" id="{8F2839DD-2C83-1C09-BFBD-FBE7AB0F9BED}"/>
              </a:ext>
            </a:extLst>
          </p:cNvPr>
          <p:cNvSpPr/>
          <p:nvPr/>
        </p:nvSpPr>
        <p:spPr>
          <a:xfrm>
            <a:off x="5812370" y="5187675"/>
            <a:ext cx="567192" cy="1530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" name="Credit Card">
            <a:extLst>
              <a:ext uri="{FF2B5EF4-FFF2-40B4-BE49-F238E27FC236}">
                <a16:creationId xmlns:a16="http://schemas.microsoft.com/office/drawing/2014/main" id="{62BC34B9-4F58-4A2D-8E40-EB50CCC95993}"/>
              </a:ext>
            </a:extLst>
          </p:cNvPr>
          <p:cNvSpPr/>
          <p:nvPr/>
        </p:nvSpPr>
        <p:spPr>
          <a:xfrm>
            <a:off x="7453170" y="2553830"/>
            <a:ext cx="348540" cy="226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5" y="0"/>
                </a:moveTo>
                <a:cubicBezTo>
                  <a:pt x="678" y="0"/>
                  <a:pt x="0" y="1042"/>
                  <a:pt x="0" y="2327"/>
                </a:cubicBezTo>
                <a:lnTo>
                  <a:pt x="0" y="19273"/>
                </a:lnTo>
                <a:cubicBezTo>
                  <a:pt x="0" y="20558"/>
                  <a:pt x="678" y="21600"/>
                  <a:pt x="1515" y="21600"/>
                </a:cubicBezTo>
                <a:lnTo>
                  <a:pt x="20085" y="21600"/>
                </a:lnTo>
                <a:cubicBezTo>
                  <a:pt x="20922" y="21600"/>
                  <a:pt x="21600" y="20558"/>
                  <a:pt x="21600" y="19273"/>
                </a:cubicBezTo>
                <a:lnTo>
                  <a:pt x="21600" y="2327"/>
                </a:lnTo>
                <a:cubicBezTo>
                  <a:pt x="21600" y="1042"/>
                  <a:pt x="20922" y="0"/>
                  <a:pt x="20085" y="0"/>
                </a:cubicBezTo>
                <a:lnTo>
                  <a:pt x="1515" y="0"/>
                </a:lnTo>
                <a:close/>
                <a:moveTo>
                  <a:pt x="2576" y="7104"/>
                </a:moveTo>
                <a:lnTo>
                  <a:pt x="2756" y="7104"/>
                </a:lnTo>
                <a:lnTo>
                  <a:pt x="2756" y="8874"/>
                </a:lnTo>
                <a:lnTo>
                  <a:pt x="1451" y="8874"/>
                </a:lnTo>
                <a:lnTo>
                  <a:pt x="1451" y="8832"/>
                </a:lnTo>
                <a:cubicBezTo>
                  <a:pt x="1451" y="7879"/>
                  <a:pt x="1955" y="7104"/>
                  <a:pt x="2576" y="7104"/>
                </a:cubicBezTo>
                <a:close/>
                <a:moveTo>
                  <a:pt x="3071" y="7104"/>
                </a:moveTo>
                <a:lnTo>
                  <a:pt x="4765" y="7104"/>
                </a:lnTo>
                <a:cubicBezTo>
                  <a:pt x="5385" y="7104"/>
                  <a:pt x="5889" y="7879"/>
                  <a:pt x="5889" y="8832"/>
                </a:cubicBezTo>
                <a:lnTo>
                  <a:pt x="5889" y="8874"/>
                </a:lnTo>
                <a:lnTo>
                  <a:pt x="3071" y="8874"/>
                </a:lnTo>
                <a:lnTo>
                  <a:pt x="3071" y="7104"/>
                </a:lnTo>
                <a:close/>
                <a:moveTo>
                  <a:pt x="1451" y="9356"/>
                </a:moveTo>
                <a:lnTo>
                  <a:pt x="2756" y="9356"/>
                </a:lnTo>
                <a:lnTo>
                  <a:pt x="2756" y="10879"/>
                </a:lnTo>
                <a:lnTo>
                  <a:pt x="1451" y="10879"/>
                </a:lnTo>
                <a:lnTo>
                  <a:pt x="1451" y="9356"/>
                </a:lnTo>
                <a:close/>
                <a:moveTo>
                  <a:pt x="3071" y="9356"/>
                </a:moveTo>
                <a:lnTo>
                  <a:pt x="4236" y="9356"/>
                </a:lnTo>
                <a:lnTo>
                  <a:pt x="4236" y="10879"/>
                </a:lnTo>
                <a:lnTo>
                  <a:pt x="3071" y="10879"/>
                </a:lnTo>
                <a:lnTo>
                  <a:pt x="3071" y="9356"/>
                </a:lnTo>
                <a:close/>
                <a:moveTo>
                  <a:pt x="4550" y="9356"/>
                </a:moveTo>
                <a:lnTo>
                  <a:pt x="5889" y="9356"/>
                </a:lnTo>
                <a:lnTo>
                  <a:pt x="5889" y="10879"/>
                </a:lnTo>
                <a:lnTo>
                  <a:pt x="4550" y="10879"/>
                </a:lnTo>
                <a:lnTo>
                  <a:pt x="4550" y="9356"/>
                </a:lnTo>
                <a:close/>
                <a:moveTo>
                  <a:pt x="1451" y="11362"/>
                </a:moveTo>
                <a:lnTo>
                  <a:pt x="2756" y="11362"/>
                </a:lnTo>
                <a:lnTo>
                  <a:pt x="2756" y="13121"/>
                </a:lnTo>
                <a:lnTo>
                  <a:pt x="2576" y="13121"/>
                </a:lnTo>
                <a:cubicBezTo>
                  <a:pt x="1955" y="13121"/>
                  <a:pt x="1451" y="12349"/>
                  <a:pt x="1451" y="11395"/>
                </a:cubicBezTo>
                <a:lnTo>
                  <a:pt x="1451" y="11362"/>
                </a:lnTo>
                <a:close/>
                <a:moveTo>
                  <a:pt x="3071" y="11362"/>
                </a:moveTo>
                <a:lnTo>
                  <a:pt x="4236" y="11362"/>
                </a:lnTo>
                <a:lnTo>
                  <a:pt x="4236" y="13121"/>
                </a:lnTo>
                <a:lnTo>
                  <a:pt x="3071" y="13121"/>
                </a:lnTo>
                <a:lnTo>
                  <a:pt x="3071" y="11362"/>
                </a:lnTo>
                <a:close/>
                <a:moveTo>
                  <a:pt x="4550" y="11362"/>
                </a:moveTo>
                <a:lnTo>
                  <a:pt x="5889" y="11362"/>
                </a:lnTo>
                <a:lnTo>
                  <a:pt x="5889" y="11395"/>
                </a:lnTo>
                <a:cubicBezTo>
                  <a:pt x="5889" y="12349"/>
                  <a:pt x="5385" y="13121"/>
                  <a:pt x="4765" y="13121"/>
                </a:cubicBezTo>
                <a:lnTo>
                  <a:pt x="4550" y="13121"/>
                </a:lnTo>
                <a:lnTo>
                  <a:pt x="4550" y="11362"/>
                </a:lnTo>
                <a:close/>
                <a:moveTo>
                  <a:pt x="1662" y="16421"/>
                </a:moveTo>
                <a:lnTo>
                  <a:pt x="2082" y="16421"/>
                </a:lnTo>
                <a:cubicBezTo>
                  <a:pt x="2162" y="16421"/>
                  <a:pt x="2224" y="16520"/>
                  <a:pt x="2224" y="16647"/>
                </a:cubicBezTo>
                <a:lnTo>
                  <a:pt x="2224" y="17908"/>
                </a:lnTo>
                <a:cubicBezTo>
                  <a:pt x="2224" y="18015"/>
                  <a:pt x="2157" y="18113"/>
                  <a:pt x="2084" y="18113"/>
                </a:cubicBezTo>
                <a:lnTo>
                  <a:pt x="1659" y="18113"/>
                </a:lnTo>
                <a:cubicBezTo>
                  <a:pt x="1586" y="18113"/>
                  <a:pt x="1523" y="18012"/>
                  <a:pt x="1523" y="17898"/>
                </a:cubicBezTo>
                <a:lnTo>
                  <a:pt x="1523" y="16639"/>
                </a:lnTo>
                <a:cubicBezTo>
                  <a:pt x="1523" y="16520"/>
                  <a:pt x="1586" y="16421"/>
                  <a:pt x="1662" y="16421"/>
                </a:cubicBezTo>
                <a:close/>
                <a:moveTo>
                  <a:pt x="2613" y="16421"/>
                </a:moveTo>
                <a:lnTo>
                  <a:pt x="2626" y="16421"/>
                </a:lnTo>
                <a:lnTo>
                  <a:pt x="2952" y="16421"/>
                </a:lnTo>
                <a:lnTo>
                  <a:pt x="2952" y="17898"/>
                </a:lnTo>
                <a:lnTo>
                  <a:pt x="3092" y="17898"/>
                </a:lnTo>
                <a:lnTo>
                  <a:pt x="3092" y="17490"/>
                </a:lnTo>
                <a:lnTo>
                  <a:pt x="3092" y="17467"/>
                </a:lnTo>
                <a:cubicBezTo>
                  <a:pt x="3094" y="17393"/>
                  <a:pt x="3122" y="17345"/>
                  <a:pt x="3163" y="17345"/>
                </a:cubicBezTo>
                <a:cubicBezTo>
                  <a:pt x="3206" y="17345"/>
                  <a:pt x="3234" y="17393"/>
                  <a:pt x="3234" y="17464"/>
                </a:cubicBezTo>
                <a:lnTo>
                  <a:pt x="3234" y="17488"/>
                </a:lnTo>
                <a:lnTo>
                  <a:pt x="3234" y="17994"/>
                </a:lnTo>
                <a:cubicBezTo>
                  <a:pt x="3234" y="18065"/>
                  <a:pt x="3206" y="18113"/>
                  <a:pt x="3168" y="18113"/>
                </a:cubicBezTo>
                <a:lnTo>
                  <a:pt x="2626" y="18113"/>
                </a:lnTo>
                <a:lnTo>
                  <a:pt x="2613" y="18113"/>
                </a:lnTo>
                <a:cubicBezTo>
                  <a:pt x="2565" y="18113"/>
                  <a:pt x="2533" y="18070"/>
                  <a:pt x="2533" y="18006"/>
                </a:cubicBezTo>
                <a:cubicBezTo>
                  <a:pt x="2533" y="17940"/>
                  <a:pt x="2565" y="17897"/>
                  <a:pt x="2613" y="17898"/>
                </a:cubicBezTo>
                <a:lnTo>
                  <a:pt x="2626" y="17898"/>
                </a:lnTo>
                <a:lnTo>
                  <a:pt x="2812" y="17898"/>
                </a:lnTo>
                <a:lnTo>
                  <a:pt x="2812" y="16639"/>
                </a:lnTo>
                <a:lnTo>
                  <a:pt x="2626" y="16639"/>
                </a:lnTo>
                <a:lnTo>
                  <a:pt x="2613" y="16639"/>
                </a:lnTo>
                <a:cubicBezTo>
                  <a:pt x="2565" y="16637"/>
                  <a:pt x="2533" y="16594"/>
                  <a:pt x="2533" y="16530"/>
                </a:cubicBezTo>
                <a:cubicBezTo>
                  <a:pt x="2533" y="16464"/>
                  <a:pt x="2565" y="16421"/>
                  <a:pt x="2613" y="16421"/>
                </a:cubicBezTo>
                <a:close/>
                <a:moveTo>
                  <a:pt x="3619" y="16421"/>
                </a:moveTo>
                <a:lnTo>
                  <a:pt x="3635" y="16421"/>
                </a:lnTo>
                <a:lnTo>
                  <a:pt x="4099" y="16421"/>
                </a:lnTo>
                <a:cubicBezTo>
                  <a:pt x="4182" y="16421"/>
                  <a:pt x="4244" y="16517"/>
                  <a:pt x="4244" y="16647"/>
                </a:cubicBezTo>
                <a:lnTo>
                  <a:pt x="4243" y="17158"/>
                </a:lnTo>
                <a:cubicBezTo>
                  <a:pt x="4243" y="17285"/>
                  <a:pt x="4182" y="17379"/>
                  <a:pt x="4101" y="17379"/>
                </a:cubicBezTo>
                <a:lnTo>
                  <a:pt x="3685" y="17379"/>
                </a:lnTo>
                <a:lnTo>
                  <a:pt x="3685" y="17898"/>
                </a:lnTo>
                <a:lnTo>
                  <a:pt x="4148" y="17898"/>
                </a:lnTo>
                <a:lnTo>
                  <a:pt x="4163" y="17898"/>
                </a:lnTo>
                <a:cubicBezTo>
                  <a:pt x="4213" y="17898"/>
                  <a:pt x="4243" y="17940"/>
                  <a:pt x="4243" y="18006"/>
                </a:cubicBezTo>
                <a:cubicBezTo>
                  <a:pt x="4243" y="18070"/>
                  <a:pt x="4213" y="18113"/>
                  <a:pt x="4165" y="18113"/>
                </a:cubicBezTo>
                <a:lnTo>
                  <a:pt x="4150" y="18113"/>
                </a:lnTo>
                <a:lnTo>
                  <a:pt x="3540" y="18113"/>
                </a:lnTo>
                <a:lnTo>
                  <a:pt x="3540" y="17379"/>
                </a:lnTo>
                <a:cubicBezTo>
                  <a:pt x="3540" y="17252"/>
                  <a:pt x="3603" y="17158"/>
                  <a:pt x="3685" y="17158"/>
                </a:cubicBezTo>
                <a:lnTo>
                  <a:pt x="4099" y="17158"/>
                </a:lnTo>
                <a:lnTo>
                  <a:pt x="4099" y="16637"/>
                </a:lnTo>
                <a:lnTo>
                  <a:pt x="3635" y="16637"/>
                </a:lnTo>
                <a:lnTo>
                  <a:pt x="3619" y="16637"/>
                </a:lnTo>
                <a:cubicBezTo>
                  <a:pt x="3573" y="16637"/>
                  <a:pt x="3540" y="16594"/>
                  <a:pt x="3540" y="16530"/>
                </a:cubicBezTo>
                <a:cubicBezTo>
                  <a:pt x="3540" y="16464"/>
                  <a:pt x="3571" y="16421"/>
                  <a:pt x="3619" y="16421"/>
                </a:cubicBezTo>
                <a:close/>
                <a:moveTo>
                  <a:pt x="4628" y="16421"/>
                </a:moveTo>
                <a:lnTo>
                  <a:pt x="4643" y="16421"/>
                </a:lnTo>
                <a:lnTo>
                  <a:pt x="5107" y="16421"/>
                </a:lnTo>
                <a:cubicBezTo>
                  <a:pt x="5184" y="16421"/>
                  <a:pt x="5246" y="16506"/>
                  <a:pt x="5246" y="16608"/>
                </a:cubicBezTo>
                <a:lnTo>
                  <a:pt x="5246" y="17080"/>
                </a:lnTo>
                <a:cubicBezTo>
                  <a:pt x="5246" y="17156"/>
                  <a:pt x="5232" y="17211"/>
                  <a:pt x="5195" y="17270"/>
                </a:cubicBezTo>
                <a:cubicBezTo>
                  <a:pt x="5237" y="17341"/>
                  <a:pt x="5249" y="17394"/>
                  <a:pt x="5249" y="17490"/>
                </a:cubicBezTo>
                <a:lnTo>
                  <a:pt x="5249" y="17898"/>
                </a:lnTo>
                <a:cubicBezTo>
                  <a:pt x="5249" y="18020"/>
                  <a:pt x="5189" y="18113"/>
                  <a:pt x="5109" y="18113"/>
                </a:cubicBezTo>
                <a:lnTo>
                  <a:pt x="4645" y="18113"/>
                </a:lnTo>
                <a:lnTo>
                  <a:pt x="4629" y="18113"/>
                </a:lnTo>
                <a:cubicBezTo>
                  <a:pt x="4581" y="18113"/>
                  <a:pt x="4548" y="18070"/>
                  <a:pt x="4548" y="18006"/>
                </a:cubicBezTo>
                <a:cubicBezTo>
                  <a:pt x="4548" y="17940"/>
                  <a:pt x="4582" y="17897"/>
                  <a:pt x="4628" y="17898"/>
                </a:cubicBezTo>
                <a:lnTo>
                  <a:pt x="4643" y="17898"/>
                </a:lnTo>
                <a:lnTo>
                  <a:pt x="5107" y="17898"/>
                </a:lnTo>
                <a:lnTo>
                  <a:pt x="5107" y="17508"/>
                </a:lnTo>
                <a:cubicBezTo>
                  <a:pt x="5109" y="17422"/>
                  <a:pt x="5083" y="17376"/>
                  <a:pt x="5033" y="17376"/>
                </a:cubicBezTo>
                <a:lnTo>
                  <a:pt x="4785" y="17376"/>
                </a:lnTo>
                <a:lnTo>
                  <a:pt x="4770" y="17376"/>
                </a:lnTo>
                <a:cubicBezTo>
                  <a:pt x="4722" y="17376"/>
                  <a:pt x="4690" y="17333"/>
                  <a:pt x="4690" y="17270"/>
                </a:cubicBezTo>
                <a:cubicBezTo>
                  <a:pt x="4690" y="17206"/>
                  <a:pt x="4723" y="17161"/>
                  <a:pt x="4770" y="17161"/>
                </a:cubicBezTo>
                <a:lnTo>
                  <a:pt x="4783" y="17161"/>
                </a:lnTo>
                <a:lnTo>
                  <a:pt x="5033" y="17161"/>
                </a:lnTo>
                <a:cubicBezTo>
                  <a:pt x="5081" y="17161"/>
                  <a:pt x="5106" y="17115"/>
                  <a:pt x="5106" y="17026"/>
                </a:cubicBezTo>
                <a:lnTo>
                  <a:pt x="5106" y="16637"/>
                </a:lnTo>
                <a:lnTo>
                  <a:pt x="4645" y="16637"/>
                </a:lnTo>
                <a:lnTo>
                  <a:pt x="4629" y="16637"/>
                </a:lnTo>
                <a:cubicBezTo>
                  <a:pt x="4581" y="16637"/>
                  <a:pt x="4548" y="16594"/>
                  <a:pt x="4548" y="16530"/>
                </a:cubicBezTo>
                <a:cubicBezTo>
                  <a:pt x="4548" y="16464"/>
                  <a:pt x="4582" y="16421"/>
                  <a:pt x="4628" y="16421"/>
                </a:cubicBezTo>
                <a:close/>
                <a:moveTo>
                  <a:pt x="6648" y="16421"/>
                </a:moveTo>
                <a:cubicBezTo>
                  <a:pt x="6689" y="16421"/>
                  <a:pt x="6717" y="16469"/>
                  <a:pt x="6717" y="16541"/>
                </a:cubicBezTo>
                <a:lnTo>
                  <a:pt x="6717" y="16564"/>
                </a:lnTo>
                <a:lnTo>
                  <a:pt x="6717" y="17342"/>
                </a:lnTo>
                <a:lnTo>
                  <a:pt x="6994" y="17342"/>
                </a:lnTo>
                <a:lnTo>
                  <a:pt x="6994" y="16751"/>
                </a:lnTo>
                <a:lnTo>
                  <a:pt x="6994" y="16727"/>
                </a:lnTo>
                <a:cubicBezTo>
                  <a:pt x="6996" y="16656"/>
                  <a:pt x="7023" y="16608"/>
                  <a:pt x="7067" y="16608"/>
                </a:cubicBezTo>
                <a:cubicBezTo>
                  <a:pt x="7108" y="16608"/>
                  <a:pt x="7136" y="16656"/>
                  <a:pt x="7136" y="16727"/>
                </a:cubicBezTo>
                <a:lnTo>
                  <a:pt x="7136" y="16751"/>
                </a:lnTo>
                <a:lnTo>
                  <a:pt x="7136" y="17342"/>
                </a:lnTo>
                <a:cubicBezTo>
                  <a:pt x="7185" y="17352"/>
                  <a:pt x="7208" y="17385"/>
                  <a:pt x="7208" y="17449"/>
                </a:cubicBezTo>
                <a:cubicBezTo>
                  <a:pt x="7208" y="17504"/>
                  <a:pt x="7176" y="17558"/>
                  <a:pt x="7144" y="17558"/>
                </a:cubicBezTo>
                <a:lnTo>
                  <a:pt x="7138" y="17558"/>
                </a:lnTo>
                <a:lnTo>
                  <a:pt x="7138" y="17968"/>
                </a:lnTo>
                <a:lnTo>
                  <a:pt x="7138" y="17991"/>
                </a:lnTo>
                <a:cubicBezTo>
                  <a:pt x="7136" y="18065"/>
                  <a:pt x="7108" y="18113"/>
                  <a:pt x="7067" y="18113"/>
                </a:cubicBezTo>
                <a:cubicBezTo>
                  <a:pt x="7023" y="18113"/>
                  <a:pt x="6996" y="18065"/>
                  <a:pt x="6996" y="17994"/>
                </a:cubicBezTo>
                <a:lnTo>
                  <a:pt x="6996" y="17970"/>
                </a:lnTo>
                <a:lnTo>
                  <a:pt x="6996" y="17560"/>
                </a:lnTo>
                <a:lnTo>
                  <a:pt x="6577" y="17560"/>
                </a:lnTo>
                <a:lnTo>
                  <a:pt x="6577" y="16569"/>
                </a:lnTo>
                <a:lnTo>
                  <a:pt x="6577" y="16546"/>
                </a:lnTo>
                <a:cubicBezTo>
                  <a:pt x="6577" y="16470"/>
                  <a:pt x="6605" y="16421"/>
                  <a:pt x="6648" y="16421"/>
                </a:cubicBezTo>
                <a:close/>
                <a:moveTo>
                  <a:pt x="8592" y="16421"/>
                </a:moveTo>
                <a:lnTo>
                  <a:pt x="8663" y="16421"/>
                </a:lnTo>
                <a:cubicBezTo>
                  <a:pt x="8704" y="16421"/>
                  <a:pt x="8735" y="16469"/>
                  <a:pt x="8735" y="16530"/>
                </a:cubicBezTo>
                <a:cubicBezTo>
                  <a:pt x="8735" y="16591"/>
                  <a:pt x="8711" y="16629"/>
                  <a:pt x="8664" y="16634"/>
                </a:cubicBezTo>
                <a:lnTo>
                  <a:pt x="8664" y="17337"/>
                </a:lnTo>
                <a:lnTo>
                  <a:pt x="9156" y="17337"/>
                </a:lnTo>
                <a:cubicBezTo>
                  <a:pt x="9197" y="17337"/>
                  <a:pt x="9223" y="17385"/>
                  <a:pt x="9223" y="17454"/>
                </a:cubicBezTo>
                <a:lnTo>
                  <a:pt x="9223" y="18001"/>
                </a:lnTo>
                <a:cubicBezTo>
                  <a:pt x="9223" y="18067"/>
                  <a:pt x="9194" y="18113"/>
                  <a:pt x="9149" y="18113"/>
                </a:cubicBezTo>
                <a:lnTo>
                  <a:pt x="8597" y="18113"/>
                </a:lnTo>
                <a:cubicBezTo>
                  <a:pt x="8555" y="18113"/>
                  <a:pt x="8522" y="18065"/>
                  <a:pt x="8522" y="18004"/>
                </a:cubicBezTo>
                <a:lnTo>
                  <a:pt x="8522" y="16525"/>
                </a:lnTo>
                <a:cubicBezTo>
                  <a:pt x="8522" y="16467"/>
                  <a:pt x="8554" y="16421"/>
                  <a:pt x="8592" y="16421"/>
                </a:cubicBezTo>
                <a:close/>
                <a:moveTo>
                  <a:pt x="9608" y="16421"/>
                </a:moveTo>
                <a:lnTo>
                  <a:pt x="10233" y="16421"/>
                </a:lnTo>
                <a:lnTo>
                  <a:pt x="10235" y="17078"/>
                </a:lnTo>
                <a:cubicBezTo>
                  <a:pt x="10235" y="17121"/>
                  <a:pt x="10228" y="17146"/>
                  <a:pt x="10208" y="17171"/>
                </a:cubicBezTo>
                <a:lnTo>
                  <a:pt x="9983" y="17467"/>
                </a:lnTo>
                <a:cubicBezTo>
                  <a:pt x="9964" y="17495"/>
                  <a:pt x="9956" y="17517"/>
                  <a:pt x="9956" y="17555"/>
                </a:cubicBezTo>
                <a:lnTo>
                  <a:pt x="9956" y="17968"/>
                </a:lnTo>
                <a:lnTo>
                  <a:pt x="9956" y="17991"/>
                </a:lnTo>
                <a:cubicBezTo>
                  <a:pt x="9956" y="18065"/>
                  <a:pt x="9927" y="18113"/>
                  <a:pt x="9885" y="18113"/>
                </a:cubicBezTo>
                <a:cubicBezTo>
                  <a:pt x="9844" y="18113"/>
                  <a:pt x="9816" y="18065"/>
                  <a:pt x="9816" y="17994"/>
                </a:cubicBezTo>
                <a:lnTo>
                  <a:pt x="9816" y="17970"/>
                </a:lnTo>
                <a:lnTo>
                  <a:pt x="9816" y="17454"/>
                </a:lnTo>
                <a:cubicBezTo>
                  <a:pt x="9816" y="17416"/>
                  <a:pt x="9822" y="17396"/>
                  <a:pt x="9840" y="17371"/>
                </a:cubicBezTo>
                <a:lnTo>
                  <a:pt x="10061" y="17078"/>
                </a:lnTo>
                <a:cubicBezTo>
                  <a:pt x="10091" y="17040"/>
                  <a:pt x="10095" y="17024"/>
                  <a:pt x="10095" y="16963"/>
                </a:cubicBezTo>
                <a:lnTo>
                  <a:pt x="10095" y="16637"/>
                </a:lnTo>
                <a:lnTo>
                  <a:pt x="9673" y="16637"/>
                </a:lnTo>
                <a:cubicBezTo>
                  <a:pt x="9666" y="16700"/>
                  <a:pt x="9643" y="16735"/>
                  <a:pt x="9605" y="16735"/>
                </a:cubicBezTo>
                <a:cubicBezTo>
                  <a:pt x="9564" y="16735"/>
                  <a:pt x="9534" y="16687"/>
                  <a:pt x="9534" y="16621"/>
                </a:cubicBezTo>
                <a:lnTo>
                  <a:pt x="9534" y="16608"/>
                </a:lnTo>
                <a:lnTo>
                  <a:pt x="9534" y="16548"/>
                </a:lnTo>
                <a:cubicBezTo>
                  <a:pt x="9534" y="16467"/>
                  <a:pt x="9561" y="16421"/>
                  <a:pt x="9608" y="16421"/>
                </a:cubicBezTo>
                <a:close/>
                <a:moveTo>
                  <a:pt x="11698" y="16421"/>
                </a:moveTo>
                <a:lnTo>
                  <a:pt x="11975" y="16421"/>
                </a:lnTo>
                <a:cubicBezTo>
                  <a:pt x="12016" y="16421"/>
                  <a:pt x="12047" y="16472"/>
                  <a:pt x="12047" y="16538"/>
                </a:cubicBezTo>
                <a:lnTo>
                  <a:pt x="12047" y="17161"/>
                </a:lnTo>
                <a:cubicBezTo>
                  <a:pt x="12137" y="17176"/>
                  <a:pt x="12187" y="17257"/>
                  <a:pt x="12187" y="17389"/>
                </a:cubicBezTo>
                <a:lnTo>
                  <a:pt x="12187" y="17895"/>
                </a:lnTo>
                <a:cubicBezTo>
                  <a:pt x="12187" y="18017"/>
                  <a:pt x="12123" y="18113"/>
                  <a:pt x="12047" y="18113"/>
                </a:cubicBezTo>
                <a:lnTo>
                  <a:pt x="11622" y="18113"/>
                </a:lnTo>
                <a:cubicBezTo>
                  <a:pt x="11549" y="18113"/>
                  <a:pt x="11487" y="18015"/>
                  <a:pt x="11487" y="17908"/>
                </a:cubicBezTo>
                <a:lnTo>
                  <a:pt x="11487" y="17379"/>
                </a:lnTo>
                <a:cubicBezTo>
                  <a:pt x="11487" y="17259"/>
                  <a:pt x="11544" y="17171"/>
                  <a:pt x="11625" y="17161"/>
                </a:cubicBezTo>
                <a:lnTo>
                  <a:pt x="11625" y="16538"/>
                </a:lnTo>
                <a:cubicBezTo>
                  <a:pt x="11625" y="16467"/>
                  <a:pt x="11655" y="16421"/>
                  <a:pt x="11698" y="16421"/>
                </a:cubicBezTo>
                <a:close/>
                <a:moveTo>
                  <a:pt x="12569" y="16421"/>
                </a:moveTo>
                <a:lnTo>
                  <a:pt x="13121" y="16421"/>
                </a:lnTo>
                <a:cubicBezTo>
                  <a:pt x="13165" y="16421"/>
                  <a:pt x="13196" y="16469"/>
                  <a:pt x="13196" y="16533"/>
                </a:cubicBezTo>
                <a:lnTo>
                  <a:pt x="13196" y="18012"/>
                </a:lnTo>
                <a:cubicBezTo>
                  <a:pt x="13196" y="18067"/>
                  <a:pt x="13166" y="18113"/>
                  <a:pt x="13128" y="18113"/>
                </a:cubicBezTo>
                <a:lnTo>
                  <a:pt x="13057" y="18113"/>
                </a:lnTo>
                <a:cubicBezTo>
                  <a:pt x="13016" y="18113"/>
                  <a:pt x="12983" y="18065"/>
                  <a:pt x="12983" y="18004"/>
                </a:cubicBezTo>
                <a:cubicBezTo>
                  <a:pt x="12983" y="17943"/>
                  <a:pt x="13009" y="17908"/>
                  <a:pt x="13056" y="17900"/>
                </a:cubicBezTo>
                <a:lnTo>
                  <a:pt x="13056" y="17194"/>
                </a:lnTo>
                <a:lnTo>
                  <a:pt x="12564" y="17194"/>
                </a:lnTo>
                <a:cubicBezTo>
                  <a:pt x="12523" y="17194"/>
                  <a:pt x="12495" y="17149"/>
                  <a:pt x="12495" y="17078"/>
                </a:cubicBezTo>
                <a:lnTo>
                  <a:pt x="12495" y="16533"/>
                </a:lnTo>
                <a:cubicBezTo>
                  <a:pt x="12495" y="16467"/>
                  <a:pt x="12526" y="16421"/>
                  <a:pt x="12569" y="16421"/>
                </a:cubicBezTo>
                <a:close/>
                <a:moveTo>
                  <a:pt x="13645" y="16421"/>
                </a:moveTo>
                <a:lnTo>
                  <a:pt x="14064" y="16421"/>
                </a:lnTo>
                <a:cubicBezTo>
                  <a:pt x="14143" y="16421"/>
                  <a:pt x="14206" y="16520"/>
                  <a:pt x="14206" y="16647"/>
                </a:cubicBezTo>
                <a:lnTo>
                  <a:pt x="14206" y="17908"/>
                </a:lnTo>
                <a:cubicBezTo>
                  <a:pt x="14206" y="18015"/>
                  <a:pt x="14138" y="18113"/>
                  <a:pt x="14066" y="18113"/>
                </a:cubicBezTo>
                <a:lnTo>
                  <a:pt x="13642" y="18113"/>
                </a:lnTo>
                <a:cubicBezTo>
                  <a:pt x="13569" y="18113"/>
                  <a:pt x="13505" y="18012"/>
                  <a:pt x="13505" y="17898"/>
                </a:cubicBezTo>
                <a:lnTo>
                  <a:pt x="13505" y="16639"/>
                </a:lnTo>
                <a:cubicBezTo>
                  <a:pt x="13505" y="16520"/>
                  <a:pt x="13569" y="16421"/>
                  <a:pt x="13645" y="16421"/>
                </a:cubicBezTo>
                <a:close/>
                <a:moveTo>
                  <a:pt x="14594" y="16421"/>
                </a:moveTo>
                <a:lnTo>
                  <a:pt x="14609" y="16421"/>
                </a:lnTo>
                <a:lnTo>
                  <a:pt x="14935" y="16421"/>
                </a:lnTo>
                <a:lnTo>
                  <a:pt x="14935" y="17898"/>
                </a:lnTo>
                <a:lnTo>
                  <a:pt x="15074" y="17898"/>
                </a:lnTo>
                <a:lnTo>
                  <a:pt x="15074" y="17490"/>
                </a:lnTo>
                <a:lnTo>
                  <a:pt x="15074" y="17467"/>
                </a:lnTo>
                <a:cubicBezTo>
                  <a:pt x="15076" y="17393"/>
                  <a:pt x="15103" y="17345"/>
                  <a:pt x="15145" y="17345"/>
                </a:cubicBezTo>
                <a:cubicBezTo>
                  <a:pt x="15188" y="17345"/>
                  <a:pt x="15216" y="17393"/>
                  <a:pt x="15216" y="17464"/>
                </a:cubicBezTo>
                <a:lnTo>
                  <a:pt x="15216" y="17488"/>
                </a:lnTo>
                <a:lnTo>
                  <a:pt x="15216" y="17994"/>
                </a:lnTo>
                <a:cubicBezTo>
                  <a:pt x="15216" y="18065"/>
                  <a:pt x="15188" y="18113"/>
                  <a:pt x="15150" y="18113"/>
                </a:cubicBezTo>
                <a:lnTo>
                  <a:pt x="14609" y="18113"/>
                </a:lnTo>
                <a:lnTo>
                  <a:pt x="14594" y="18113"/>
                </a:lnTo>
                <a:cubicBezTo>
                  <a:pt x="14546" y="18113"/>
                  <a:pt x="14515" y="18070"/>
                  <a:pt x="14515" y="18006"/>
                </a:cubicBezTo>
                <a:cubicBezTo>
                  <a:pt x="14515" y="17940"/>
                  <a:pt x="14546" y="17897"/>
                  <a:pt x="14594" y="17898"/>
                </a:cubicBezTo>
                <a:lnTo>
                  <a:pt x="14609" y="17898"/>
                </a:lnTo>
                <a:lnTo>
                  <a:pt x="14794" y="17898"/>
                </a:lnTo>
                <a:lnTo>
                  <a:pt x="14794" y="16639"/>
                </a:lnTo>
                <a:lnTo>
                  <a:pt x="14609" y="16639"/>
                </a:lnTo>
                <a:lnTo>
                  <a:pt x="14594" y="16639"/>
                </a:lnTo>
                <a:cubicBezTo>
                  <a:pt x="14546" y="16637"/>
                  <a:pt x="14515" y="16594"/>
                  <a:pt x="14515" y="16530"/>
                </a:cubicBezTo>
                <a:cubicBezTo>
                  <a:pt x="14515" y="16464"/>
                  <a:pt x="14546" y="16421"/>
                  <a:pt x="14594" y="16421"/>
                </a:cubicBezTo>
                <a:close/>
                <a:moveTo>
                  <a:pt x="16545" y="16421"/>
                </a:moveTo>
                <a:lnTo>
                  <a:pt x="16560" y="16421"/>
                </a:lnTo>
                <a:lnTo>
                  <a:pt x="17025" y="16421"/>
                </a:lnTo>
                <a:cubicBezTo>
                  <a:pt x="17107" y="16421"/>
                  <a:pt x="17168" y="16517"/>
                  <a:pt x="17168" y="16647"/>
                </a:cubicBezTo>
                <a:lnTo>
                  <a:pt x="17168" y="17158"/>
                </a:lnTo>
                <a:cubicBezTo>
                  <a:pt x="17168" y="17285"/>
                  <a:pt x="17107" y="17379"/>
                  <a:pt x="17026" y="17379"/>
                </a:cubicBezTo>
                <a:lnTo>
                  <a:pt x="16609" y="17379"/>
                </a:lnTo>
                <a:lnTo>
                  <a:pt x="16609" y="17898"/>
                </a:lnTo>
                <a:lnTo>
                  <a:pt x="17074" y="17898"/>
                </a:lnTo>
                <a:lnTo>
                  <a:pt x="17087" y="17898"/>
                </a:lnTo>
                <a:cubicBezTo>
                  <a:pt x="17137" y="17898"/>
                  <a:pt x="17168" y="17940"/>
                  <a:pt x="17168" y="18006"/>
                </a:cubicBezTo>
                <a:cubicBezTo>
                  <a:pt x="17168" y="18070"/>
                  <a:pt x="17137" y="18113"/>
                  <a:pt x="17089" y="18113"/>
                </a:cubicBezTo>
                <a:lnTo>
                  <a:pt x="17075" y="18113"/>
                </a:lnTo>
                <a:lnTo>
                  <a:pt x="16466" y="18113"/>
                </a:lnTo>
                <a:lnTo>
                  <a:pt x="16466" y="17379"/>
                </a:lnTo>
                <a:cubicBezTo>
                  <a:pt x="16466" y="17252"/>
                  <a:pt x="16527" y="17158"/>
                  <a:pt x="16609" y="17158"/>
                </a:cubicBezTo>
                <a:lnTo>
                  <a:pt x="17025" y="17158"/>
                </a:lnTo>
                <a:lnTo>
                  <a:pt x="17025" y="16637"/>
                </a:lnTo>
                <a:lnTo>
                  <a:pt x="16560" y="16637"/>
                </a:lnTo>
                <a:lnTo>
                  <a:pt x="16545" y="16637"/>
                </a:lnTo>
                <a:cubicBezTo>
                  <a:pt x="16499" y="16637"/>
                  <a:pt x="16466" y="16594"/>
                  <a:pt x="16466" y="16530"/>
                </a:cubicBezTo>
                <a:cubicBezTo>
                  <a:pt x="16466" y="16464"/>
                  <a:pt x="16497" y="16421"/>
                  <a:pt x="16545" y="16421"/>
                </a:cubicBezTo>
                <a:close/>
                <a:moveTo>
                  <a:pt x="17553" y="16421"/>
                </a:moveTo>
                <a:lnTo>
                  <a:pt x="17568" y="16421"/>
                </a:lnTo>
                <a:lnTo>
                  <a:pt x="18033" y="16421"/>
                </a:lnTo>
                <a:cubicBezTo>
                  <a:pt x="18109" y="16421"/>
                  <a:pt x="18171" y="16506"/>
                  <a:pt x="18171" y="16608"/>
                </a:cubicBezTo>
                <a:lnTo>
                  <a:pt x="18171" y="17080"/>
                </a:lnTo>
                <a:cubicBezTo>
                  <a:pt x="18171" y="17156"/>
                  <a:pt x="18157" y="17211"/>
                  <a:pt x="18121" y="17270"/>
                </a:cubicBezTo>
                <a:cubicBezTo>
                  <a:pt x="18162" y="17341"/>
                  <a:pt x="18175" y="17394"/>
                  <a:pt x="18175" y="17490"/>
                </a:cubicBezTo>
                <a:lnTo>
                  <a:pt x="18175" y="17898"/>
                </a:lnTo>
                <a:cubicBezTo>
                  <a:pt x="18175" y="18020"/>
                  <a:pt x="18114" y="18113"/>
                  <a:pt x="18035" y="18113"/>
                </a:cubicBezTo>
                <a:lnTo>
                  <a:pt x="17570" y="18113"/>
                </a:lnTo>
                <a:lnTo>
                  <a:pt x="17555" y="18113"/>
                </a:lnTo>
                <a:cubicBezTo>
                  <a:pt x="17507" y="18113"/>
                  <a:pt x="17474" y="18070"/>
                  <a:pt x="17474" y="18006"/>
                </a:cubicBezTo>
                <a:cubicBezTo>
                  <a:pt x="17474" y="17940"/>
                  <a:pt x="17507" y="17897"/>
                  <a:pt x="17553" y="17898"/>
                </a:cubicBezTo>
                <a:lnTo>
                  <a:pt x="17568" y="17898"/>
                </a:lnTo>
                <a:lnTo>
                  <a:pt x="18033" y="17898"/>
                </a:lnTo>
                <a:lnTo>
                  <a:pt x="18033" y="17508"/>
                </a:lnTo>
                <a:cubicBezTo>
                  <a:pt x="18035" y="17422"/>
                  <a:pt x="18008" y="17376"/>
                  <a:pt x="17959" y="17376"/>
                </a:cubicBezTo>
                <a:lnTo>
                  <a:pt x="17710" y="17376"/>
                </a:lnTo>
                <a:lnTo>
                  <a:pt x="17695" y="17376"/>
                </a:lnTo>
                <a:cubicBezTo>
                  <a:pt x="17647" y="17376"/>
                  <a:pt x="17616" y="17333"/>
                  <a:pt x="17616" y="17270"/>
                </a:cubicBezTo>
                <a:cubicBezTo>
                  <a:pt x="17616" y="17206"/>
                  <a:pt x="17647" y="17161"/>
                  <a:pt x="17693" y="17161"/>
                </a:cubicBezTo>
                <a:lnTo>
                  <a:pt x="17709" y="17161"/>
                </a:lnTo>
                <a:lnTo>
                  <a:pt x="17959" y="17161"/>
                </a:lnTo>
                <a:cubicBezTo>
                  <a:pt x="18007" y="17161"/>
                  <a:pt x="18031" y="17115"/>
                  <a:pt x="18031" y="17026"/>
                </a:cubicBezTo>
                <a:lnTo>
                  <a:pt x="18031" y="16637"/>
                </a:lnTo>
                <a:lnTo>
                  <a:pt x="17570" y="16637"/>
                </a:lnTo>
                <a:lnTo>
                  <a:pt x="17555" y="16637"/>
                </a:lnTo>
                <a:cubicBezTo>
                  <a:pt x="17507" y="16637"/>
                  <a:pt x="17474" y="16594"/>
                  <a:pt x="17474" y="16530"/>
                </a:cubicBezTo>
                <a:cubicBezTo>
                  <a:pt x="17474" y="16464"/>
                  <a:pt x="17507" y="16421"/>
                  <a:pt x="17553" y="16421"/>
                </a:cubicBezTo>
                <a:close/>
                <a:moveTo>
                  <a:pt x="18629" y="16421"/>
                </a:moveTo>
                <a:cubicBezTo>
                  <a:pt x="18671" y="16421"/>
                  <a:pt x="18698" y="16469"/>
                  <a:pt x="18698" y="16541"/>
                </a:cubicBezTo>
                <a:lnTo>
                  <a:pt x="18698" y="16564"/>
                </a:lnTo>
                <a:lnTo>
                  <a:pt x="18698" y="17342"/>
                </a:lnTo>
                <a:lnTo>
                  <a:pt x="18977" y="17342"/>
                </a:lnTo>
                <a:lnTo>
                  <a:pt x="18977" y="16751"/>
                </a:lnTo>
                <a:lnTo>
                  <a:pt x="18977" y="16727"/>
                </a:lnTo>
                <a:cubicBezTo>
                  <a:pt x="18979" y="16656"/>
                  <a:pt x="19007" y="16608"/>
                  <a:pt x="19050" y="16608"/>
                </a:cubicBezTo>
                <a:cubicBezTo>
                  <a:pt x="19091" y="16608"/>
                  <a:pt x="19119" y="16656"/>
                  <a:pt x="19119" y="16727"/>
                </a:cubicBezTo>
                <a:lnTo>
                  <a:pt x="19119" y="16751"/>
                </a:lnTo>
                <a:lnTo>
                  <a:pt x="19119" y="17342"/>
                </a:lnTo>
                <a:cubicBezTo>
                  <a:pt x="19169" y="17352"/>
                  <a:pt x="19190" y="17385"/>
                  <a:pt x="19190" y="17449"/>
                </a:cubicBezTo>
                <a:cubicBezTo>
                  <a:pt x="19190" y="17504"/>
                  <a:pt x="19159" y="17558"/>
                  <a:pt x="19127" y="17558"/>
                </a:cubicBezTo>
                <a:lnTo>
                  <a:pt x="19121" y="17558"/>
                </a:lnTo>
                <a:lnTo>
                  <a:pt x="19121" y="17968"/>
                </a:lnTo>
                <a:lnTo>
                  <a:pt x="19121" y="17991"/>
                </a:lnTo>
                <a:cubicBezTo>
                  <a:pt x="19119" y="18065"/>
                  <a:pt x="19091" y="18113"/>
                  <a:pt x="19050" y="18113"/>
                </a:cubicBezTo>
                <a:cubicBezTo>
                  <a:pt x="19007" y="18113"/>
                  <a:pt x="18979" y="18065"/>
                  <a:pt x="18979" y="17994"/>
                </a:cubicBezTo>
                <a:lnTo>
                  <a:pt x="18979" y="17970"/>
                </a:lnTo>
                <a:lnTo>
                  <a:pt x="18979" y="17560"/>
                </a:lnTo>
                <a:lnTo>
                  <a:pt x="18558" y="17560"/>
                </a:lnTo>
                <a:lnTo>
                  <a:pt x="18558" y="16569"/>
                </a:lnTo>
                <a:lnTo>
                  <a:pt x="18558" y="16546"/>
                </a:lnTo>
                <a:cubicBezTo>
                  <a:pt x="18558" y="16470"/>
                  <a:pt x="18586" y="16421"/>
                  <a:pt x="18629" y="16421"/>
                </a:cubicBezTo>
                <a:close/>
                <a:moveTo>
                  <a:pt x="7653" y="16424"/>
                </a:moveTo>
                <a:lnTo>
                  <a:pt x="8117" y="16424"/>
                </a:lnTo>
                <a:lnTo>
                  <a:pt x="8132" y="16424"/>
                </a:lnTo>
                <a:cubicBezTo>
                  <a:pt x="8182" y="16421"/>
                  <a:pt x="8213" y="16464"/>
                  <a:pt x="8213" y="16530"/>
                </a:cubicBezTo>
                <a:cubicBezTo>
                  <a:pt x="8213" y="16594"/>
                  <a:pt x="8182" y="16637"/>
                  <a:pt x="8134" y="16637"/>
                </a:cubicBezTo>
                <a:lnTo>
                  <a:pt x="8119" y="16637"/>
                </a:lnTo>
                <a:lnTo>
                  <a:pt x="7796" y="16637"/>
                </a:lnTo>
                <a:lnTo>
                  <a:pt x="7795" y="17163"/>
                </a:lnTo>
                <a:lnTo>
                  <a:pt x="8071" y="17163"/>
                </a:lnTo>
                <a:cubicBezTo>
                  <a:pt x="8153" y="17163"/>
                  <a:pt x="8212" y="17254"/>
                  <a:pt x="8212" y="17376"/>
                </a:cubicBezTo>
                <a:lnTo>
                  <a:pt x="8212" y="17895"/>
                </a:lnTo>
                <a:cubicBezTo>
                  <a:pt x="8212" y="18017"/>
                  <a:pt x="8149" y="18113"/>
                  <a:pt x="8071" y="18113"/>
                </a:cubicBezTo>
                <a:lnTo>
                  <a:pt x="7749" y="18113"/>
                </a:lnTo>
                <a:cubicBezTo>
                  <a:pt x="7726" y="18113"/>
                  <a:pt x="7684" y="18100"/>
                  <a:pt x="7663" y="18084"/>
                </a:cubicBezTo>
                <a:lnTo>
                  <a:pt x="7577" y="18027"/>
                </a:lnTo>
                <a:cubicBezTo>
                  <a:pt x="7529" y="17994"/>
                  <a:pt x="7512" y="17966"/>
                  <a:pt x="7512" y="17913"/>
                </a:cubicBezTo>
                <a:cubicBezTo>
                  <a:pt x="7512" y="17855"/>
                  <a:pt x="7544" y="17807"/>
                  <a:pt x="7580" y="17807"/>
                </a:cubicBezTo>
                <a:cubicBezTo>
                  <a:pt x="7593" y="17807"/>
                  <a:pt x="7606" y="17809"/>
                  <a:pt x="7619" y="17820"/>
                </a:cubicBezTo>
                <a:lnTo>
                  <a:pt x="7634" y="17830"/>
                </a:lnTo>
                <a:lnTo>
                  <a:pt x="7710" y="17882"/>
                </a:lnTo>
                <a:cubicBezTo>
                  <a:pt x="7713" y="17885"/>
                  <a:pt x="7718" y="17887"/>
                  <a:pt x="7724" y="17890"/>
                </a:cubicBezTo>
                <a:cubicBezTo>
                  <a:pt x="7730" y="17892"/>
                  <a:pt x="7732" y="17895"/>
                  <a:pt x="7734" y="17895"/>
                </a:cubicBezTo>
                <a:lnTo>
                  <a:pt x="7752" y="17898"/>
                </a:lnTo>
                <a:lnTo>
                  <a:pt x="7766" y="17898"/>
                </a:lnTo>
                <a:lnTo>
                  <a:pt x="8071" y="17898"/>
                </a:lnTo>
                <a:lnTo>
                  <a:pt x="8071" y="17379"/>
                </a:lnTo>
                <a:lnTo>
                  <a:pt x="7653" y="17379"/>
                </a:lnTo>
                <a:lnTo>
                  <a:pt x="7653" y="16424"/>
                </a:lnTo>
                <a:close/>
                <a:moveTo>
                  <a:pt x="19636" y="16424"/>
                </a:moveTo>
                <a:lnTo>
                  <a:pt x="20100" y="16424"/>
                </a:lnTo>
                <a:lnTo>
                  <a:pt x="20115" y="16424"/>
                </a:lnTo>
                <a:cubicBezTo>
                  <a:pt x="20165" y="16421"/>
                  <a:pt x="20196" y="16464"/>
                  <a:pt x="20196" y="16530"/>
                </a:cubicBezTo>
                <a:cubicBezTo>
                  <a:pt x="20196" y="16594"/>
                  <a:pt x="20165" y="16637"/>
                  <a:pt x="20117" y="16637"/>
                </a:cubicBezTo>
                <a:lnTo>
                  <a:pt x="20102" y="16637"/>
                </a:lnTo>
                <a:lnTo>
                  <a:pt x="19778" y="16637"/>
                </a:lnTo>
                <a:lnTo>
                  <a:pt x="19776" y="17163"/>
                </a:lnTo>
                <a:lnTo>
                  <a:pt x="20053" y="17163"/>
                </a:lnTo>
                <a:cubicBezTo>
                  <a:pt x="20134" y="17163"/>
                  <a:pt x="20195" y="17254"/>
                  <a:pt x="20195" y="17376"/>
                </a:cubicBezTo>
                <a:lnTo>
                  <a:pt x="20195" y="17895"/>
                </a:lnTo>
                <a:cubicBezTo>
                  <a:pt x="20195" y="18017"/>
                  <a:pt x="20131" y="18113"/>
                  <a:pt x="20053" y="18113"/>
                </a:cubicBezTo>
                <a:lnTo>
                  <a:pt x="19732" y="18113"/>
                </a:lnTo>
                <a:cubicBezTo>
                  <a:pt x="19709" y="18113"/>
                  <a:pt x="19667" y="18100"/>
                  <a:pt x="19646" y="18084"/>
                </a:cubicBezTo>
                <a:lnTo>
                  <a:pt x="19560" y="18027"/>
                </a:lnTo>
                <a:cubicBezTo>
                  <a:pt x="19512" y="17994"/>
                  <a:pt x="19494" y="17966"/>
                  <a:pt x="19494" y="17913"/>
                </a:cubicBezTo>
                <a:cubicBezTo>
                  <a:pt x="19494" y="17855"/>
                  <a:pt x="19527" y="17807"/>
                  <a:pt x="19563" y="17807"/>
                </a:cubicBezTo>
                <a:cubicBezTo>
                  <a:pt x="19576" y="17807"/>
                  <a:pt x="19587" y="17809"/>
                  <a:pt x="19600" y="17820"/>
                </a:cubicBezTo>
                <a:lnTo>
                  <a:pt x="19615" y="17830"/>
                </a:lnTo>
                <a:lnTo>
                  <a:pt x="19691" y="17882"/>
                </a:lnTo>
                <a:cubicBezTo>
                  <a:pt x="19695" y="17885"/>
                  <a:pt x="19700" y="17887"/>
                  <a:pt x="19705" y="17890"/>
                </a:cubicBezTo>
                <a:cubicBezTo>
                  <a:pt x="19712" y="17892"/>
                  <a:pt x="19715" y="17895"/>
                  <a:pt x="19717" y="17895"/>
                </a:cubicBezTo>
                <a:lnTo>
                  <a:pt x="19734" y="17898"/>
                </a:lnTo>
                <a:lnTo>
                  <a:pt x="19747" y="17898"/>
                </a:lnTo>
                <a:lnTo>
                  <a:pt x="20053" y="17898"/>
                </a:lnTo>
                <a:lnTo>
                  <a:pt x="20053" y="17379"/>
                </a:lnTo>
                <a:lnTo>
                  <a:pt x="19636" y="17379"/>
                </a:lnTo>
                <a:lnTo>
                  <a:pt x="19636" y="16424"/>
                </a:lnTo>
                <a:close/>
                <a:moveTo>
                  <a:pt x="11767" y="16637"/>
                </a:moveTo>
                <a:lnTo>
                  <a:pt x="11767" y="17161"/>
                </a:lnTo>
                <a:lnTo>
                  <a:pt x="11905" y="17161"/>
                </a:lnTo>
                <a:lnTo>
                  <a:pt x="11905" y="16637"/>
                </a:lnTo>
                <a:lnTo>
                  <a:pt x="11767" y="16637"/>
                </a:lnTo>
                <a:close/>
                <a:moveTo>
                  <a:pt x="1662" y="16639"/>
                </a:moveTo>
                <a:lnTo>
                  <a:pt x="1662" y="17898"/>
                </a:lnTo>
                <a:lnTo>
                  <a:pt x="2082" y="17898"/>
                </a:lnTo>
                <a:lnTo>
                  <a:pt x="2082" y="16639"/>
                </a:lnTo>
                <a:lnTo>
                  <a:pt x="1662" y="16639"/>
                </a:lnTo>
                <a:close/>
                <a:moveTo>
                  <a:pt x="12637" y="16639"/>
                </a:moveTo>
                <a:lnTo>
                  <a:pt x="12637" y="16979"/>
                </a:lnTo>
                <a:lnTo>
                  <a:pt x="13054" y="16979"/>
                </a:lnTo>
                <a:lnTo>
                  <a:pt x="13054" y="16639"/>
                </a:lnTo>
                <a:lnTo>
                  <a:pt x="12637" y="16639"/>
                </a:lnTo>
                <a:close/>
                <a:moveTo>
                  <a:pt x="13645" y="16639"/>
                </a:moveTo>
                <a:lnTo>
                  <a:pt x="13645" y="17898"/>
                </a:lnTo>
                <a:lnTo>
                  <a:pt x="14064" y="17898"/>
                </a:lnTo>
                <a:lnTo>
                  <a:pt x="14064" y="16639"/>
                </a:lnTo>
                <a:lnTo>
                  <a:pt x="13645" y="16639"/>
                </a:lnTo>
                <a:close/>
                <a:moveTo>
                  <a:pt x="11625" y="17379"/>
                </a:moveTo>
                <a:lnTo>
                  <a:pt x="11625" y="17898"/>
                </a:lnTo>
                <a:lnTo>
                  <a:pt x="12046" y="17898"/>
                </a:lnTo>
                <a:lnTo>
                  <a:pt x="12046" y="17379"/>
                </a:lnTo>
                <a:lnTo>
                  <a:pt x="11625" y="17379"/>
                </a:lnTo>
                <a:close/>
                <a:moveTo>
                  <a:pt x="8664" y="17552"/>
                </a:moveTo>
                <a:lnTo>
                  <a:pt x="8664" y="17895"/>
                </a:lnTo>
                <a:lnTo>
                  <a:pt x="9083" y="17895"/>
                </a:lnTo>
                <a:lnTo>
                  <a:pt x="9083" y="17552"/>
                </a:lnTo>
                <a:lnTo>
                  <a:pt x="8664" y="17552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" name="Phone">
            <a:extLst>
              <a:ext uri="{FF2B5EF4-FFF2-40B4-BE49-F238E27FC236}">
                <a16:creationId xmlns:a16="http://schemas.microsoft.com/office/drawing/2014/main" id="{FAFE1833-91E2-D123-1749-1D14D13E9BB4}"/>
              </a:ext>
            </a:extLst>
          </p:cNvPr>
          <p:cNvSpPr/>
          <p:nvPr/>
        </p:nvSpPr>
        <p:spPr>
          <a:xfrm>
            <a:off x="7935965" y="2552575"/>
            <a:ext cx="179333" cy="369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8" y="0"/>
                </a:moveTo>
                <a:cubicBezTo>
                  <a:pt x="934" y="0"/>
                  <a:pt x="0" y="453"/>
                  <a:pt x="0" y="1004"/>
                </a:cubicBezTo>
                <a:lnTo>
                  <a:pt x="0" y="20596"/>
                </a:lnTo>
                <a:cubicBezTo>
                  <a:pt x="0" y="21152"/>
                  <a:pt x="934" y="21600"/>
                  <a:pt x="2068" y="21600"/>
                </a:cubicBezTo>
                <a:lnTo>
                  <a:pt x="19532" y="21600"/>
                </a:lnTo>
                <a:cubicBezTo>
                  <a:pt x="20666" y="21600"/>
                  <a:pt x="21600" y="21147"/>
                  <a:pt x="21600" y="20596"/>
                </a:cubicBezTo>
                <a:lnTo>
                  <a:pt x="21600" y="1004"/>
                </a:lnTo>
                <a:cubicBezTo>
                  <a:pt x="21600" y="453"/>
                  <a:pt x="20677" y="0"/>
                  <a:pt x="19532" y="0"/>
                </a:cubicBezTo>
                <a:lnTo>
                  <a:pt x="2068" y="0"/>
                </a:lnTo>
                <a:close/>
                <a:moveTo>
                  <a:pt x="9142" y="1350"/>
                </a:moveTo>
                <a:lnTo>
                  <a:pt x="12468" y="1350"/>
                </a:lnTo>
                <a:cubicBezTo>
                  <a:pt x="12758" y="1350"/>
                  <a:pt x="12990" y="1463"/>
                  <a:pt x="12990" y="1604"/>
                </a:cubicBezTo>
                <a:cubicBezTo>
                  <a:pt x="12990" y="1744"/>
                  <a:pt x="12758" y="1858"/>
                  <a:pt x="12468" y="1858"/>
                </a:cubicBezTo>
                <a:lnTo>
                  <a:pt x="9142" y="1858"/>
                </a:lnTo>
                <a:cubicBezTo>
                  <a:pt x="8853" y="1858"/>
                  <a:pt x="8621" y="1744"/>
                  <a:pt x="8621" y="1604"/>
                </a:cubicBezTo>
                <a:cubicBezTo>
                  <a:pt x="8621" y="1463"/>
                  <a:pt x="8853" y="1350"/>
                  <a:pt x="9142" y="1350"/>
                </a:cubicBezTo>
                <a:close/>
                <a:moveTo>
                  <a:pt x="1477" y="2927"/>
                </a:moveTo>
                <a:lnTo>
                  <a:pt x="20123" y="2927"/>
                </a:lnTo>
                <a:lnTo>
                  <a:pt x="20123" y="18985"/>
                </a:lnTo>
                <a:lnTo>
                  <a:pt x="1477" y="18985"/>
                </a:lnTo>
                <a:lnTo>
                  <a:pt x="1477" y="2927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6" name="Film Camera">
            <a:extLst>
              <a:ext uri="{FF2B5EF4-FFF2-40B4-BE49-F238E27FC236}">
                <a16:creationId xmlns:a16="http://schemas.microsoft.com/office/drawing/2014/main" id="{9D9944D3-4297-176F-A687-B3563A16A6AF}"/>
              </a:ext>
            </a:extLst>
          </p:cNvPr>
          <p:cNvSpPr/>
          <p:nvPr/>
        </p:nvSpPr>
        <p:spPr>
          <a:xfrm>
            <a:off x="9802011" y="714616"/>
            <a:ext cx="318574" cy="572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491" y="0"/>
                </a:moveTo>
                <a:cubicBezTo>
                  <a:pt x="2011" y="0"/>
                  <a:pt x="0" y="1120"/>
                  <a:pt x="0" y="2501"/>
                </a:cubicBezTo>
                <a:cubicBezTo>
                  <a:pt x="0" y="3422"/>
                  <a:pt x="896" y="4224"/>
                  <a:pt x="2227" y="4657"/>
                </a:cubicBezTo>
                <a:cubicBezTo>
                  <a:pt x="1928" y="4864"/>
                  <a:pt x="1748" y="5126"/>
                  <a:pt x="1748" y="5410"/>
                </a:cubicBezTo>
                <a:lnTo>
                  <a:pt x="1748" y="9409"/>
                </a:lnTo>
                <a:cubicBezTo>
                  <a:pt x="1748" y="10070"/>
                  <a:pt x="2719" y="10613"/>
                  <a:pt x="3906" y="10613"/>
                </a:cubicBezTo>
                <a:lnTo>
                  <a:pt x="8012" y="10613"/>
                </a:lnTo>
                <a:lnTo>
                  <a:pt x="312" y="21546"/>
                </a:lnTo>
                <a:lnTo>
                  <a:pt x="1848" y="21546"/>
                </a:lnTo>
                <a:lnTo>
                  <a:pt x="8918" y="11618"/>
                </a:lnTo>
                <a:lnTo>
                  <a:pt x="8933" y="21600"/>
                </a:lnTo>
                <a:lnTo>
                  <a:pt x="10445" y="21600"/>
                </a:lnTo>
                <a:lnTo>
                  <a:pt x="10430" y="11699"/>
                </a:lnTo>
                <a:lnTo>
                  <a:pt x="17433" y="21546"/>
                </a:lnTo>
                <a:lnTo>
                  <a:pt x="19061" y="21546"/>
                </a:lnTo>
                <a:lnTo>
                  <a:pt x="11285" y="10613"/>
                </a:lnTo>
                <a:lnTo>
                  <a:pt x="15297" y="10613"/>
                </a:lnTo>
                <a:cubicBezTo>
                  <a:pt x="16484" y="10613"/>
                  <a:pt x="17455" y="10072"/>
                  <a:pt x="17455" y="9411"/>
                </a:cubicBezTo>
                <a:lnTo>
                  <a:pt x="17455" y="8659"/>
                </a:lnTo>
                <a:lnTo>
                  <a:pt x="17588" y="8701"/>
                </a:lnTo>
                <a:lnTo>
                  <a:pt x="21600" y="9990"/>
                </a:lnTo>
                <a:lnTo>
                  <a:pt x="21600" y="7410"/>
                </a:lnTo>
                <a:lnTo>
                  <a:pt x="21600" y="4830"/>
                </a:lnTo>
                <a:lnTo>
                  <a:pt x="17588" y="6121"/>
                </a:lnTo>
                <a:lnTo>
                  <a:pt x="17455" y="6163"/>
                </a:lnTo>
                <a:lnTo>
                  <a:pt x="17455" y="5410"/>
                </a:lnTo>
                <a:cubicBezTo>
                  <a:pt x="17455" y="5075"/>
                  <a:pt x="17202" y="4771"/>
                  <a:pt x="16800" y="4553"/>
                </a:cubicBezTo>
                <a:cubicBezTo>
                  <a:pt x="17965" y="4101"/>
                  <a:pt x="18730" y="3351"/>
                  <a:pt x="18730" y="2501"/>
                </a:cubicBezTo>
                <a:cubicBezTo>
                  <a:pt x="18730" y="1120"/>
                  <a:pt x="16719" y="0"/>
                  <a:pt x="14239" y="0"/>
                </a:cubicBezTo>
                <a:cubicBezTo>
                  <a:pt x="11760" y="0"/>
                  <a:pt x="9748" y="1120"/>
                  <a:pt x="9748" y="2501"/>
                </a:cubicBezTo>
                <a:cubicBezTo>
                  <a:pt x="9748" y="3162"/>
                  <a:pt x="10213" y="3761"/>
                  <a:pt x="10967" y="4209"/>
                </a:cubicBezTo>
                <a:lnTo>
                  <a:pt x="7764" y="4209"/>
                </a:lnTo>
                <a:cubicBezTo>
                  <a:pt x="8517" y="3761"/>
                  <a:pt x="8979" y="3162"/>
                  <a:pt x="8979" y="2501"/>
                </a:cubicBezTo>
                <a:cubicBezTo>
                  <a:pt x="8979" y="1120"/>
                  <a:pt x="6971" y="0"/>
                  <a:pt x="4491" y="0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7" name="Book Stack">
            <a:extLst>
              <a:ext uri="{FF2B5EF4-FFF2-40B4-BE49-F238E27FC236}">
                <a16:creationId xmlns:a16="http://schemas.microsoft.com/office/drawing/2014/main" id="{8E4D470E-853D-1E7E-1F78-1E62CC9E6C33}"/>
              </a:ext>
            </a:extLst>
          </p:cNvPr>
          <p:cNvSpPr/>
          <p:nvPr/>
        </p:nvSpPr>
        <p:spPr>
          <a:xfrm>
            <a:off x="10344166" y="781501"/>
            <a:ext cx="348540" cy="315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969" y="0"/>
                </a:moveTo>
                <a:cubicBezTo>
                  <a:pt x="3275" y="0"/>
                  <a:pt x="1896" y="1522"/>
                  <a:pt x="1896" y="3392"/>
                </a:cubicBezTo>
                <a:cubicBezTo>
                  <a:pt x="1896" y="5262"/>
                  <a:pt x="3275" y="6783"/>
                  <a:pt x="4969" y="6783"/>
                </a:cubicBezTo>
                <a:lnTo>
                  <a:pt x="21600" y="6783"/>
                </a:lnTo>
                <a:lnTo>
                  <a:pt x="21600" y="5757"/>
                </a:lnTo>
                <a:lnTo>
                  <a:pt x="4969" y="5757"/>
                </a:lnTo>
                <a:cubicBezTo>
                  <a:pt x="3788" y="5757"/>
                  <a:pt x="2827" y="4696"/>
                  <a:pt x="2827" y="3392"/>
                </a:cubicBezTo>
                <a:cubicBezTo>
                  <a:pt x="2827" y="2087"/>
                  <a:pt x="3788" y="1026"/>
                  <a:pt x="4969" y="1026"/>
                </a:cubicBezTo>
                <a:lnTo>
                  <a:pt x="21600" y="1026"/>
                </a:lnTo>
                <a:lnTo>
                  <a:pt x="21600" y="0"/>
                </a:lnTo>
                <a:lnTo>
                  <a:pt x="4969" y="0"/>
                </a:lnTo>
                <a:close/>
                <a:moveTo>
                  <a:pt x="4969" y="1852"/>
                </a:moveTo>
                <a:lnTo>
                  <a:pt x="4969" y="2269"/>
                </a:lnTo>
                <a:lnTo>
                  <a:pt x="20792" y="2269"/>
                </a:lnTo>
                <a:cubicBezTo>
                  <a:pt x="20843" y="2123"/>
                  <a:pt x="20903" y="1984"/>
                  <a:pt x="20972" y="1852"/>
                </a:cubicBezTo>
                <a:lnTo>
                  <a:pt x="4969" y="1852"/>
                </a:lnTo>
                <a:close/>
                <a:moveTo>
                  <a:pt x="4969" y="3215"/>
                </a:moveTo>
                <a:lnTo>
                  <a:pt x="4969" y="3632"/>
                </a:lnTo>
                <a:lnTo>
                  <a:pt x="20613" y="3632"/>
                </a:lnTo>
                <a:cubicBezTo>
                  <a:pt x="20608" y="3553"/>
                  <a:pt x="20605" y="3472"/>
                  <a:pt x="20605" y="3392"/>
                </a:cubicBezTo>
                <a:cubicBezTo>
                  <a:pt x="20605" y="3332"/>
                  <a:pt x="20607" y="3273"/>
                  <a:pt x="20610" y="3215"/>
                </a:cubicBezTo>
                <a:lnTo>
                  <a:pt x="4969" y="3215"/>
                </a:lnTo>
                <a:close/>
                <a:moveTo>
                  <a:pt x="4969" y="4575"/>
                </a:moveTo>
                <a:lnTo>
                  <a:pt x="4969" y="4992"/>
                </a:lnTo>
                <a:lnTo>
                  <a:pt x="21006" y="4992"/>
                </a:lnTo>
                <a:cubicBezTo>
                  <a:pt x="20933" y="4861"/>
                  <a:pt x="20869" y="4722"/>
                  <a:pt x="20814" y="4575"/>
                </a:cubicBezTo>
                <a:lnTo>
                  <a:pt x="4969" y="4575"/>
                </a:lnTo>
                <a:close/>
                <a:moveTo>
                  <a:pt x="1447" y="7349"/>
                </a:moveTo>
                <a:cubicBezTo>
                  <a:pt x="649" y="7349"/>
                  <a:pt x="0" y="8067"/>
                  <a:pt x="0" y="8948"/>
                </a:cubicBezTo>
                <a:lnTo>
                  <a:pt x="0" y="12535"/>
                </a:lnTo>
                <a:cubicBezTo>
                  <a:pt x="0" y="13416"/>
                  <a:pt x="649" y="14132"/>
                  <a:pt x="1447" y="14132"/>
                </a:cubicBezTo>
                <a:lnTo>
                  <a:pt x="1849" y="14132"/>
                </a:lnTo>
                <a:cubicBezTo>
                  <a:pt x="2061" y="14132"/>
                  <a:pt x="2248" y="14009"/>
                  <a:pt x="2355" y="13825"/>
                </a:cubicBezTo>
                <a:lnTo>
                  <a:pt x="2537" y="13825"/>
                </a:lnTo>
                <a:cubicBezTo>
                  <a:pt x="2644" y="14009"/>
                  <a:pt x="2831" y="14132"/>
                  <a:pt x="3043" y="14132"/>
                </a:cubicBezTo>
                <a:lnTo>
                  <a:pt x="19539" y="14132"/>
                </a:lnTo>
                <a:lnTo>
                  <a:pt x="19539" y="13106"/>
                </a:lnTo>
                <a:lnTo>
                  <a:pt x="3279" y="13106"/>
                </a:lnTo>
                <a:cubicBezTo>
                  <a:pt x="3173" y="12922"/>
                  <a:pt x="2986" y="12799"/>
                  <a:pt x="2773" y="12799"/>
                </a:cubicBezTo>
                <a:lnTo>
                  <a:pt x="2119" y="12799"/>
                </a:lnTo>
                <a:cubicBezTo>
                  <a:pt x="1906" y="12799"/>
                  <a:pt x="1719" y="12922"/>
                  <a:pt x="1613" y="13106"/>
                </a:cubicBezTo>
                <a:lnTo>
                  <a:pt x="1447" y="13106"/>
                </a:lnTo>
                <a:cubicBezTo>
                  <a:pt x="1161" y="13106"/>
                  <a:pt x="929" y="12850"/>
                  <a:pt x="929" y="12535"/>
                </a:cubicBezTo>
                <a:lnTo>
                  <a:pt x="929" y="8948"/>
                </a:lnTo>
                <a:cubicBezTo>
                  <a:pt x="929" y="8632"/>
                  <a:pt x="1161" y="8375"/>
                  <a:pt x="1447" y="8375"/>
                </a:cubicBezTo>
                <a:lnTo>
                  <a:pt x="1618" y="8375"/>
                </a:lnTo>
                <a:cubicBezTo>
                  <a:pt x="1725" y="8554"/>
                  <a:pt x="1910" y="8672"/>
                  <a:pt x="2119" y="8672"/>
                </a:cubicBezTo>
                <a:lnTo>
                  <a:pt x="2773" y="8672"/>
                </a:lnTo>
                <a:cubicBezTo>
                  <a:pt x="2982" y="8672"/>
                  <a:pt x="3167" y="8554"/>
                  <a:pt x="3274" y="8375"/>
                </a:cubicBezTo>
                <a:lnTo>
                  <a:pt x="19539" y="8375"/>
                </a:lnTo>
                <a:lnTo>
                  <a:pt x="19539" y="7349"/>
                </a:lnTo>
                <a:lnTo>
                  <a:pt x="3043" y="7349"/>
                </a:lnTo>
                <a:cubicBezTo>
                  <a:pt x="2834" y="7349"/>
                  <a:pt x="2649" y="7467"/>
                  <a:pt x="2542" y="7647"/>
                </a:cubicBezTo>
                <a:lnTo>
                  <a:pt x="2350" y="7647"/>
                </a:lnTo>
                <a:cubicBezTo>
                  <a:pt x="2242" y="7467"/>
                  <a:pt x="2058" y="7349"/>
                  <a:pt x="1849" y="7349"/>
                </a:cubicBezTo>
                <a:lnTo>
                  <a:pt x="1447" y="7349"/>
                </a:lnTo>
                <a:close/>
                <a:moveTo>
                  <a:pt x="3264" y="9173"/>
                </a:moveTo>
                <a:lnTo>
                  <a:pt x="3264" y="9590"/>
                </a:lnTo>
                <a:lnTo>
                  <a:pt x="19087" y="9590"/>
                </a:lnTo>
                <a:cubicBezTo>
                  <a:pt x="19138" y="9444"/>
                  <a:pt x="19198" y="9305"/>
                  <a:pt x="19267" y="9173"/>
                </a:cubicBezTo>
                <a:lnTo>
                  <a:pt x="3264" y="9173"/>
                </a:lnTo>
                <a:close/>
                <a:moveTo>
                  <a:pt x="3264" y="10534"/>
                </a:moveTo>
                <a:lnTo>
                  <a:pt x="3264" y="10951"/>
                </a:lnTo>
                <a:lnTo>
                  <a:pt x="18908" y="10951"/>
                </a:lnTo>
                <a:cubicBezTo>
                  <a:pt x="18902" y="10872"/>
                  <a:pt x="18899" y="10791"/>
                  <a:pt x="18899" y="10711"/>
                </a:cubicBezTo>
                <a:cubicBezTo>
                  <a:pt x="18899" y="10651"/>
                  <a:pt x="18901" y="10593"/>
                  <a:pt x="18904" y="10534"/>
                </a:cubicBezTo>
                <a:lnTo>
                  <a:pt x="3264" y="10534"/>
                </a:lnTo>
                <a:close/>
                <a:moveTo>
                  <a:pt x="3264" y="11896"/>
                </a:moveTo>
                <a:lnTo>
                  <a:pt x="3264" y="12313"/>
                </a:lnTo>
                <a:lnTo>
                  <a:pt x="19301" y="12313"/>
                </a:lnTo>
                <a:cubicBezTo>
                  <a:pt x="19227" y="12182"/>
                  <a:pt x="19163" y="12043"/>
                  <a:pt x="19109" y="11896"/>
                </a:cubicBezTo>
                <a:lnTo>
                  <a:pt x="3264" y="11896"/>
                </a:lnTo>
                <a:close/>
                <a:moveTo>
                  <a:pt x="4969" y="14817"/>
                </a:moveTo>
                <a:cubicBezTo>
                  <a:pt x="3275" y="14817"/>
                  <a:pt x="1896" y="16339"/>
                  <a:pt x="1896" y="18208"/>
                </a:cubicBezTo>
                <a:cubicBezTo>
                  <a:pt x="1896" y="20078"/>
                  <a:pt x="3275" y="21600"/>
                  <a:pt x="4969" y="21600"/>
                </a:cubicBezTo>
                <a:lnTo>
                  <a:pt x="21600" y="21600"/>
                </a:lnTo>
                <a:lnTo>
                  <a:pt x="21600" y="20574"/>
                </a:lnTo>
                <a:lnTo>
                  <a:pt x="4969" y="20574"/>
                </a:lnTo>
                <a:cubicBezTo>
                  <a:pt x="3788" y="20574"/>
                  <a:pt x="2827" y="19513"/>
                  <a:pt x="2827" y="18208"/>
                </a:cubicBezTo>
                <a:cubicBezTo>
                  <a:pt x="2827" y="16904"/>
                  <a:pt x="3788" y="15843"/>
                  <a:pt x="4969" y="15843"/>
                </a:cubicBezTo>
                <a:lnTo>
                  <a:pt x="21600" y="15843"/>
                </a:lnTo>
                <a:lnTo>
                  <a:pt x="21600" y="14817"/>
                </a:lnTo>
                <a:lnTo>
                  <a:pt x="4969" y="14817"/>
                </a:lnTo>
                <a:close/>
                <a:moveTo>
                  <a:pt x="4969" y="16669"/>
                </a:moveTo>
                <a:lnTo>
                  <a:pt x="4969" y="17086"/>
                </a:lnTo>
                <a:lnTo>
                  <a:pt x="20792" y="17086"/>
                </a:lnTo>
                <a:cubicBezTo>
                  <a:pt x="20843" y="16940"/>
                  <a:pt x="20903" y="16800"/>
                  <a:pt x="20972" y="16669"/>
                </a:cubicBezTo>
                <a:lnTo>
                  <a:pt x="4969" y="16669"/>
                </a:lnTo>
                <a:close/>
                <a:moveTo>
                  <a:pt x="4969" y="18030"/>
                </a:moveTo>
                <a:lnTo>
                  <a:pt x="4969" y="18447"/>
                </a:lnTo>
                <a:lnTo>
                  <a:pt x="20613" y="18447"/>
                </a:lnTo>
                <a:cubicBezTo>
                  <a:pt x="20608" y="18368"/>
                  <a:pt x="20605" y="18289"/>
                  <a:pt x="20605" y="18208"/>
                </a:cubicBezTo>
                <a:cubicBezTo>
                  <a:pt x="20605" y="18149"/>
                  <a:pt x="20607" y="18089"/>
                  <a:pt x="20610" y="18030"/>
                </a:cubicBezTo>
                <a:lnTo>
                  <a:pt x="4969" y="18030"/>
                </a:lnTo>
                <a:close/>
                <a:moveTo>
                  <a:pt x="4969" y="19392"/>
                </a:moveTo>
                <a:lnTo>
                  <a:pt x="4969" y="19809"/>
                </a:lnTo>
                <a:lnTo>
                  <a:pt x="21006" y="19809"/>
                </a:lnTo>
                <a:cubicBezTo>
                  <a:pt x="20933" y="19678"/>
                  <a:pt x="20869" y="19539"/>
                  <a:pt x="20814" y="19392"/>
                </a:cubicBezTo>
                <a:lnTo>
                  <a:pt x="4969" y="19392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AD5B24"/>
            </a:solidFill>
            <a:miter/>
          </a:ln>
        </p:spPr>
        <p:txBody>
          <a:bodyPr lIns="45719" rIns="45719" anchor="ctr"/>
          <a:lstStyle/>
          <a:p>
            <a:pPr>
              <a:defRPr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28" name="Headphones">
            <a:extLst>
              <a:ext uri="{FF2B5EF4-FFF2-40B4-BE49-F238E27FC236}">
                <a16:creationId xmlns:a16="http://schemas.microsoft.com/office/drawing/2014/main" id="{A1A4E844-297E-AB43-4281-7CD3B12C53DF}"/>
              </a:ext>
            </a:extLst>
          </p:cNvPr>
          <p:cNvSpPr/>
          <p:nvPr/>
        </p:nvSpPr>
        <p:spPr>
          <a:xfrm>
            <a:off x="9275690" y="775484"/>
            <a:ext cx="348539" cy="36931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6" h="21532" extrusionOk="0">
                <a:moveTo>
                  <a:pt x="10761" y="0"/>
                </a:moveTo>
                <a:cubicBezTo>
                  <a:pt x="4815" y="14"/>
                  <a:pt x="0" y="4562"/>
                  <a:pt x="0" y="10172"/>
                </a:cubicBezTo>
                <a:cubicBezTo>
                  <a:pt x="0" y="10172"/>
                  <a:pt x="-27" y="14369"/>
                  <a:pt x="617" y="15259"/>
                </a:cubicBezTo>
                <a:cubicBezTo>
                  <a:pt x="1057" y="15867"/>
                  <a:pt x="1522" y="16227"/>
                  <a:pt x="1773" y="16394"/>
                </a:cubicBezTo>
                <a:lnTo>
                  <a:pt x="1728" y="16763"/>
                </a:lnTo>
                <a:cubicBezTo>
                  <a:pt x="1697" y="17023"/>
                  <a:pt x="1763" y="17285"/>
                  <a:pt x="1917" y="17503"/>
                </a:cubicBezTo>
                <a:lnTo>
                  <a:pt x="4175" y="20687"/>
                </a:lnTo>
                <a:cubicBezTo>
                  <a:pt x="4449" y="21073"/>
                  <a:pt x="4948" y="21256"/>
                  <a:pt x="5426" y="21146"/>
                </a:cubicBezTo>
                <a:lnTo>
                  <a:pt x="5686" y="21088"/>
                </a:lnTo>
                <a:cubicBezTo>
                  <a:pt x="5872" y="21417"/>
                  <a:pt x="6277" y="21600"/>
                  <a:pt x="6680" y="21508"/>
                </a:cubicBezTo>
                <a:lnTo>
                  <a:pt x="7777" y="21257"/>
                </a:lnTo>
                <a:cubicBezTo>
                  <a:pt x="8254" y="21149"/>
                  <a:pt x="8547" y="20695"/>
                  <a:pt x="8431" y="20245"/>
                </a:cubicBezTo>
                <a:lnTo>
                  <a:pt x="6191" y="11511"/>
                </a:lnTo>
                <a:cubicBezTo>
                  <a:pt x="6075" y="11061"/>
                  <a:pt x="5594" y="10785"/>
                  <a:pt x="5117" y="10894"/>
                </a:cubicBezTo>
                <a:lnTo>
                  <a:pt x="4020" y="11144"/>
                </a:lnTo>
                <a:cubicBezTo>
                  <a:pt x="3618" y="11236"/>
                  <a:pt x="3347" y="11572"/>
                  <a:pt x="3341" y="11945"/>
                </a:cubicBezTo>
                <a:lnTo>
                  <a:pt x="3080" y="12006"/>
                </a:lnTo>
                <a:cubicBezTo>
                  <a:pt x="2604" y="12115"/>
                  <a:pt x="2250" y="12493"/>
                  <a:pt x="2194" y="12953"/>
                </a:cubicBezTo>
                <a:lnTo>
                  <a:pt x="1999" y="14546"/>
                </a:lnTo>
                <a:cubicBezTo>
                  <a:pt x="1704" y="14355"/>
                  <a:pt x="1419" y="13987"/>
                  <a:pt x="1338" y="13531"/>
                </a:cubicBezTo>
                <a:cubicBezTo>
                  <a:pt x="1093" y="12161"/>
                  <a:pt x="1124" y="10179"/>
                  <a:pt x="1124" y="10179"/>
                </a:cubicBezTo>
                <a:cubicBezTo>
                  <a:pt x="1124" y="8464"/>
                  <a:pt x="1625" y="6859"/>
                  <a:pt x="2499" y="5489"/>
                </a:cubicBezTo>
                <a:cubicBezTo>
                  <a:pt x="2894" y="5535"/>
                  <a:pt x="3610" y="5477"/>
                  <a:pt x="4379" y="4724"/>
                </a:cubicBezTo>
                <a:cubicBezTo>
                  <a:pt x="5540" y="3586"/>
                  <a:pt x="7780" y="2347"/>
                  <a:pt x="10805" y="2347"/>
                </a:cubicBezTo>
                <a:cubicBezTo>
                  <a:pt x="13887" y="2347"/>
                  <a:pt x="16056" y="3586"/>
                  <a:pt x="17217" y="4724"/>
                </a:cubicBezTo>
                <a:cubicBezTo>
                  <a:pt x="17964" y="5455"/>
                  <a:pt x="18654" y="5531"/>
                  <a:pt x="19051" y="5492"/>
                </a:cubicBezTo>
                <a:cubicBezTo>
                  <a:pt x="19923" y="6862"/>
                  <a:pt x="20424" y="8465"/>
                  <a:pt x="20424" y="10179"/>
                </a:cubicBezTo>
                <a:cubicBezTo>
                  <a:pt x="20424" y="10179"/>
                  <a:pt x="20455" y="12161"/>
                  <a:pt x="20210" y="13531"/>
                </a:cubicBezTo>
                <a:cubicBezTo>
                  <a:pt x="20129" y="13987"/>
                  <a:pt x="19844" y="14355"/>
                  <a:pt x="19548" y="14546"/>
                </a:cubicBezTo>
                <a:lnTo>
                  <a:pt x="19354" y="12953"/>
                </a:lnTo>
                <a:cubicBezTo>
                  <a:pt x="19298" y="12493"/>
                  <a:pt x="18944" y="12115"/>
                  <a:pt x="18468" y="12006"/>
                </a:cubicBezTo>
                <a:lnTo>
                  <a:pt x="18205" y="11945"/>
                </a:lnTo>
                <a:cubicBezTo>
                  <a:pt x="18199" y="11572"/>
                  <a:pt x="17930" y="11236"/>
                  <a:pt x="17528" y="11144"/>
                </a:cubicBezTo>
                <a:lnTo>
                  <a:pt x="16429" y="10894"/>
                </a:lnTo>
                <a:cubicBezTo>
                  <a:pt x="15952" y="10785"/>
                  <a:pt x="15472" y="11061"/>
                  <a:pt x="15357" y="11511"/>
                </a:cubicBezTo>
                <a:lnTo>
                  <a:pt x="13115" y="20245"/>
                </a:lnTo>
                <a:cubicBezTo>
                  <a:pt x="12999" y="20695"/>
                  <a:pt x="13294" y="21149"/>
                  <a:pt x="13771" y="21257"/>
                </a:cubicBezTo>
                <a:lnTo>
                  <a:pt x="14868" y="21508"/>
                </a:lnTo>
                <a:cubicBezTo>
                  <a:pt x="15271" y="21600"/>
                  <a:pt x="15674" y="21417"/>
                  <a:pt x="15860" y="21088"/>
                </a:cubicBezTo>
                <a:lnTo>
                  <a:pt x="16122" y="21146"/>
                </a:lnTo>
                <a:cubicBezTo>
                  <a:pt x="16600" y="21256"/>
                  <a:pt x="17099" y="21073"/>
                  <a:pt x="17372" y="20687"/>
                </a:cubicBezTo>
                <a:lnTo>
                  <a:pt x="19629" y="17503"/>
                </a:lnTo>
                <a:cubicBezTo>
                  <a:pt x="19783" y="17285"/>
                  <a:pt x="19851" y="17023"/>
                  <a:pt x="19819" y="16763"/>
                </a:cubicBezTo>
                <a:lnTo>
                  <a:pt x="19773" y="16394"/>
                </a:lnTo>
                <a:cubicBezTo>
                  <a:pt x="20024" y="16227"/>
                  <a:pt x="20489" y="15867"/>
                  <a:pt x="20929" y="15259"/>
                </a:cubicBezTo>
                <a:cubicBezTo>
                  <a:pt x="21573" y="14369"/>
                  <a:pt x="21546" y="10172"/>
                  <a:pt x="21546" y="10172"/>
                </a:cubicBezTo>
                <a:cubicBezTo>
                  <a:pt x="21546" y="4562"/>
                  <a:pt x="16731" y="13"/>
                  <a:pt x="10785" y="0"/>
                </a:cubicBezTo>
                <a:cubicBezTo>
                  <a:pt x="10781" y="0"/>
                  <a:pt x="10777" y="0"/>
                  <a:pt x="10773" y="0"/>
                </a:cubicBezTo>
                <a:cubicBezTo>
                  <a:pt x="10769" y="0"/>
                  <a:pt x="10765" y="0"/>
                  <a:pt x="10761" y="0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9" name="Stethoscope">
            <a:extLst>
              <a:ext uri="{FF2B5EF4-FFF2-40B4-BE49-F238E27FC236}">
                <a16:creationId xmlns:a16="http://schemas.microsoft.com/office/drawing/2014/main" id="{9E9DA599-1D2A-BFEC-DFAA-B8BD66CC5F12}"/>
              </a:ext>
            </a:extLst>
          </p:cNvPr>
          <p:cNvSpPr/>
          <p:nvPr/>
        </p:nvSpPr>
        <p:spPr>
          <a:xfrm>
            <a:off x="5815031" y="653389"/>
            <a:ext cx="561938" cy="5720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8" h="21600" extrusionOk="0">
                <a:moveTo>
                  <a:pt x="4660" y="0"/>
                </a:moveTo>
                <a:cubicBezTo>
                  <a:pt x="4486" y="0"/>
                  <a:pt x="4333" y="77"/>
                  <a:pt x="4229" y="199"/>
                </a:cubicBezTo>
                <a:lnTo>
                  <a:pt x="3737" y="123"/>
                </a:lnTo>
                <a:cubicBezTo>
                  <a:pt x="3611" y="103"/>
                  <a:pt x="3497" y="199"/>
                  <a:pt x="3497" y="325"/>
                </a:cubicBezTo>
                <a:lnTo>
                  <a:pt x="3497" y="356"/>
                </a:lnTo>
                <a:lnTo>
                  <a:pt x="3192" y="356"/>
                </a:lnTo>
                <a:cubicBezTo>
                  <a:pt x="2222" y="356"/>
                  <a:pt x="1316" y="783"/>
                  <a:pt x="707" y="1529"/>
                </a:cubicBezTo>
                <a:cubicBezTo>
                  <a:pt x="99" y="2274"/>
                  <a:pt x="-132" y="3240"/>
                  <a:pt x="73" y="4176"/>
                </a:cubicBezTo>
                <a:lnTo>
                  <a:pt x="1323" y="9889"/>
                </a:lnTo>
                <a:cubicBezTo>
                  <a:pt x="1244" y="9911"/>
                  <a:pt x="1177" y="9959"/>
                  <a:pt x="1132" y="10027"/>
                </a:cubicBezTo>
                <a:cubicBezTo>
                  <a:pt x="1084" y="10102"/>
                  <a:pt x="1067" y="10189"/>
                  <a:pt x="1086" y="10275"/>
                </a:cubicBezTo>
                <a:lnTo>
                  <a:pt x="1696" y="13068"/>
                </a:lnTo>
                <a:cubicBezTo>
                  <a:pt x="2020" y="14547"/>
                  <a:pt x="3366" y="15619"/>
                  <a:pt x="4897" y="15619"/>
                </a:cubicBezTo>
                <a:lnTo>
                  <a:pt x="5236" y="15619"/>
                </a:lnTo>
                <a:lnTo>
                  <a:pt x="5236" y="18509"/>
                </a:lnTo>
                <a:cubicBezTo>
                  <a:pt x="5236" y="20214"/>
                  <a:pt x="6701" y="21600"/>
                  <a:pt x="8502" y="21600"/>
                </a:cubicBezTo>
                <a:cubicBezTo>
                  <a:pt x="9813" y="21600"/>
                  <a:pt x="10992" y="20863"/>
                  <a:pt x="11506" y="19721"/>
                </a:cubicBezTo>
                <a:lnTo>
                  <a:pt x="11522" y="19689"/>
                </a:lnTo>
                <a:lnTo>
                  <a:pt x="14654" y="8875"/>
                </a:lnTo>
                <a:cubicBezTo>
                  <a:pt x="14936" y="8011"/>
                  <a:pt x="15813" y="7407"/>
                  <a:pt x="16787" y="7407"/>
                </a:cubicBezTo>
                <a:cubicBezTo>
                  <a:pt x="18016" y="7407"/>
                  <a:pt x="19016" y="8335"/>
                  <a:pt x="19016" y="9475"/>
                </a:cubicBezTo>
                <a:lnTo>
                  <a:pt x="19016" y="12151"/>
                </a:lnTo>
                <a:cubicBezTo>
                  <a:pt x="18200" y="12375"/>
                  <a:pt x="17601" y="13113"/>
                  <a:pt x="17601" y="13991"/>
                </a:cubicBezTo>
                <a:cubicBezTo>
                  <a:pt x="17601" y="15047"/>
                  <a:pt x="18466" y="15902"/>
                  <a:pt x="19534" y="15902"/>
                </a:cubicBezTo>
                <a:cubicBezTo>
                  <a:pt x="20602" y="15902"/>
                  <a:pt x="21468" y="15047"/>
                  <a:pt x="21468" y="13991"/>
                </a:cubicBezTo>
                <a:cubicBezTo>
                  <a:pt x="21468" y="13113"/>
                  <a:pt x="20869" y="12375"/>
                  <a:pt x="20053" y="12151"/>
                </a:cubicBezTo>
                <a:lnTo>
                  <a:pt x="20053" y="9475"/>
                </a:lnTo>
                <a:cubicBezTo>
                  <a:pt x="20053" y="7770"/>
                  <a:pt x="18588" y="6382"/>
                  <a:pt x="16787" y="6382"/>
                </a:cubicBezTo>
                <a:cubicBezTo>
                  <a:pt x="15341" y="6382"/>
                  <a:pt x="14085" y="7261"/>
                  <a:pt x="13663" y="8570"/>
                </a:cubicBezTo>
                <a:lnTo>
                  <a:pt x="10545" y="19335"/>
                </a:lnTo>
                <a:cubicBezTo>
                  <a:pt x="10189" y="20090"/>
                  <a:pt x="9392" y="20575"/>
                  <a:pt x="8502" y="20575"/>
                </a:cubicBezTo>
                <a:cubicBezTo>
                  <a:pt x="7273" y="20575"/>
                  <a:pt x="6273" y="19649"/>
                  <a:pt x="6273" y="18509"/>
                </a:cubicBezTo>
                <a:lnTo>
                  <a:pt x="6273" y="15619"/>
                </a:lnTo>
                <a:lnTo>
                  <a:pt x="6612" y="15619"/>
                </a:lnTo>
                <a:cubicBezTo>
                  <a:pt x="8143" y="15619"/>
                  <a:pt x="9489" y="14547"/>
                  <a:pt x="9813" y="13068"/>
                </a:cubicBezTo>
                <a:lnTo>
                  <a:pt x="10423" y="10275"/>
                </a:lnTo>
                <a:cubicBezTo>
                  <a:pt x="10442" y="10189"/>
                  <a:pt x="10426" y="10102"/>
                  <a:pt x="10377" y="10027"/>
                </a:cubicBezTo>
                <a:cubicBezTo>
                  <a:pt x="10333" y="9959"/>
                  <a:pt x="10265" y="9911"/>
                  <a:pt x="10186" y="9889"/>
                </a:cubicBezTo>
                <a:lnTo>
                  <a:pt x="11438" y="4176"/>
                </a:lnTo>
                <a:cubicBezTo>
                  <a:pt x="11643" y="3240"/>
                  <a:pt x="11411" y="2274"/>
                  <a:pt x="10802" y="1529"/>
                </a:cubicBezTo>
                <a:cubicBezTo>
                  <a:pt x="10193" y="783"/>
                  <a:pt x="9287" y="356"/>
                  <a:pt x="8318" y="356"/>
                </a:cubicBezTo>
                <a:lnTo>
                  <a:pt x="8014" y="356"/>
                </a:lnTo>
                <a:lnTo>
                  <a:pt x="8014" y="325"/>
                </a:lnTo>
                <a:cubicBezTo>
                  <a:pt x="8014" y="199"/>
                  <a:pt x="7898" y="103"/>
                  <a:pt x="7772" y="123"/>
                </a:cubicBezTo>
                <a:lnTo>
                  <a:pt x="7281" y="199"/>
                </a:lnTo>
                <a:cubicBezTo>
                  <a:pt x="7177" y="77"/>
                  <a:pt x="7025" y="0"/>
                  <a:pt x="6851" y="0"/>
                </a:cubicBezTo>
                <a:cubicBezTo>
                  <a:pt x="6382" y="0"/>
                  <a:pt x="6382" y="1121"/>
                  <a:pt x="6851" y="1121"/>
                </a:cubicBezTo>
                <a:cubicBezTo>
                  <a:pt x="7025" y="1121"/>
                  <a:pt x="7177" y="1042"/>
                  <a:pt x="7281" y="920"/>
                </a:cubicBezTo>
                <a:lnTo>
                  <a:pt x="7772" y="998"/>
                </a:lnTo>
                <a:cubicBezTo>
                  <a:pt x="7898" y="1018"/>
                  <a:pt x="8014" y="920"/>
                  <a:pt x="8014" y="794"/>
                </a:cubicBezTo>
                <a:lnTo>
                  <a:pt x="8014" y="765"/>
                </a:lnTo>
                <a:lnTo>
                  <a:pt x="8318" y="765"/>
                </a:lnTo>
                <a:cubicBezTo>
                  <a:pt x="9161" y="765"/>
                  <a:pt x="9950" y="1137"/>
                  <a:pt x="10480" y="1786"/>
                </a:cubicBezTo>
                <a:cubicBezTo>
                  <a:pt x="11009" y="2435"/>
                  <a:pt x="11211" y="3274"/>
                  <a:pt x="11032" y="4088"/>
                </a:cubicBezTo>
                <a:lnTo>
                  <a:pt x="9782" y="9801"/>
                </a:lnTo>
                <a:cubicBezTo>
                  <a:pt x="9609" y="9775"/>
                  <a:pt x="9441" y="9886"/>
                  <a:pt x="9404" y="10058"/>
                </a:cubicBezTo>
                <a:lnTo>
                  <a:pt x="8793" y="12848"/>
                </a:lnTo>
                <a:cubicBezTo>
                  <a:pt x="8573" y="13856"/>
                  <a:pt x="7656" y="14588"/>
                  <a:pt x="6612" y="14588"/>
                </a:cubicBezTo>
                <a:lnTo>
                  <a:pt x="4899" y="14588"/>
                </a:lnTo>
                <a:cubicBezTo>
                  <a:pt x="3855" y="14588"/>
                  <a:pt x="2937" y="13856"/>
                  <a:pt x="2716" y="12848"/>
                </a:cubicBezTo>
                <a:lnTo>
                  <a:pt x="2106" y="10058"/>
                </a:lnTo>
                <a:cubicBezTo>
                  <a:pt x="2087" y="9971"/>
                  <a:pt x="2036" y="9897"/>
                  <a:pt x="1961" y="9849"/>
                </a:cubicBezTo>
                <a:cubicBezTo>
                  <a:pt x="1891" y="9805"/>
                  <a:pt x="1808" y="9789"/>
                  <a:pt x="1727" y="9801"/>
                </a:cubicBezTo>
                <a:lnTo>
                  <a:pt x="477" y="4088"/>
                </a:lnTo>
                <a:cubicBezTo>
                  <a:pt x="299" y="3274"/>
                  <a:pt x="502" y="2435"/>
                  <a:pt x="1031" y="1786"/>
                </a:cubicBezTo>
                <a:cubicBezTo>
                  <a:pt x="1561" y="1137"/>
                  <a:pt x="2348" y="765"/>
                  <a:pt x="3192" y="765"/>
                </a:cubicBezTo>
                <a:lnTo>
                  <a:pt x="3497" y="765"/>
                </a:lnTo>
                <a:lnTo>
                  <a:pt x="3497" y="794"/>
                </a:lnTo>
                <a:cubicBezTo>
                  <a:pt x="3497" y="920"/>
                  <a:pt x="3611" y="1018"/>
                  <a:pt x="3737" y="998"/>
                </a:cubicBezTo>
                <a:lnTo>
                  <a:pt x="4229" y="920"/>
                </a:lnTo>
                <a:cubicBezTo>
                  <a:pt x="4333" y="1042"/>
                  <a:pt x="4486" y="1121"/>
                  <a:pt x="4660" y="1121"/>
                </a:cubicBezTo>
                <a:cubicBezTo>
                  <a:pt x="5129" y="1121"/>
                  <a:pt x="5129" y="0"/>
                  <a:pt x="4660" y="0"/>
                </a:cubicBezTo>
                <a:close/>
                <a:moveTo>
                  <a:pt x="19016" y="12768"/>
                </a:moveTo>
                <a:lnTo>
                  <a:pt x="19016" y="13314"/>
                </a:lnTo>
                <a:cubicBezTo>
                  <a:pt x="18817" y="13467"/>
                  <a:pt x="18688" y="13705"/>
                  <a:pt x="18688" y="13973"/>
                </a:cubicBezTo>
                <a:cubicBezTo>
                  <a:pt x="18688" y="14433"/>
                  <a:pt x="19068" y="14808"/>
                  <a:pt x="19534" y="14808"/>
                </a:cubicBezTo>
                <a:cubicBezTo>
                  <a:pt x="20001" y="14808"/>
                  <a:pt x="20380" y="14433"/>
                  <a:pt x="20380" y="13973"/>
                </a:cubicBezTo>
                <a:cubicBezTo>
                  <a:pt x="20380" y="13705"/>
                  <a:pt x="20251" y="13467"/>
                  <a:pt x="20053" y="13314"/>
                </a:cubicBezTo>
                <a:lnTo>
                  <a:pt x="20053" y="12768"/>
                </a:lnTo>
                <a:cubicBezTo>
                  <a:pt x="20526" y="12967"/>
                  <a:pt x="20857" y="13432"/>
                  <a:pt x="20857" y="13973"/>
                </a:cubicBezTo>
                <a:cubicBezTo>
                  <a:pt x="20857" y="14694"/>
                  <a:pt x="20265" y="15282"/>
                  <a:pt x="19534" y="15282"/>
                </a:cubicBezTo>
                <a:cubicBezTo>
                  <a:pt x="18804" y="15282"/>
                  <a:pt x="18209" y="14694"/>
                  <a:pt x="18209" y="13973"/>
                </a:cubicBezTo>
                <a:cubicBezTo>
                  <a:pt x="18209" y="13432"/>
                  <a:pt x="18542" y="12967"/>
                  <a:pt x="19016" y="12768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1" name="Camera">
            <a:extLst>
              <a:ext uri="{FF2B5EF4-FFF2-40B4-BE49-F238E27FC236}">
                <a16:creationId xmlns:a16="http://schemas.microsoft.com/office/drawing/2014/main" id="{957ACF9A-9C5F-5EBA-7518-B956821A7C66}"/>
              </a:ext>
            </a:extLst>
          </p:cNvPr>
          <p:cNvSpPr/>
          <p:nvPr/>
        </p:nvSpPr>
        <p:spPr>
          <a:xfrm>
            <a:off x="1761229" y="745049"/>
            <a:ext cx="732814" cy="5112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898" y="0"/>
                </a:moveTo>
                <a:cubicBezTo>
                  <a:pt x="7580" y="0"/>
                  <a:pt x="7176" y="305"/>
                  <a:pt x="7000" y="677"/>
                </a:cubicBezTo>
                <a:lnTo>
                  <a:pt x="6586" y="1551"/>
                </a:lnTo>
                <a:cubicBezTo>
                  <a:pt x="6410" y="1924"/>
                  <a:pt x="6006" y="2228"/>
                  <a:pt x="5689" y="2228"/>
                </a:cubicBezTo>
                <a:lnTo>
                  <a:pt x="3765" y="2228"/>
                </a:lnTo>
                <a:lnTo>
                  <a:pt x="3765" y="1931"/>
                </a:lnTo>
                <a:cubicBezTo>
                  <a:pt x="3765" y="1633"/>
                  <a:pt x="3592" y="1390"/>
                  <a:pt x="3380" y="1390"/>
                </a:cubicBezTo>
                <a:lnTo>
                  <a:pt x="1841" y="1390"/>
                </a:lnTo>
                <a:cubicBezTo>
                  <a:pt x="1629" y="1390"/>
                  <a:pt x="1456" y="1633"/>
                  <a:pt x="1456" y="1931"/>
                </a:cubicBezTo>
                <a:lnTo>
                  <a:pt x="1456" y="2228"/>
                </a:lnTo>
                <a:lnTo>
                  <a:pt x="1136" y="2228"/>
                </a:lnTo>
                <a:cubicBezTo>
                  <a:pt x="818" y="2228"/>
                  <a:pt x="434" y="2307"/>
                  <a:pt x="280" y="2404"/>
                </a:cubicBezTo>
                <a:cubicBezTo>
                  <a:pt x="127" y="2502"/>
                  <a:pt x="0" y="3380"/>
                  <a:pt x="0" y="3827"/>
                </a:cubicBezTo>
                <a:lnTo>
                  <a:pt x="0" y="20001"/>
                </a:lnTo>
                <a:cubicBezTo>
                  <a:pt x="0" y="20448"/>
                  <a:pt x="56" y="20992"/>
                  <a:pt x="125" y="21208"/>
                </a:cubicBezTo>
                <a:cubicBezTo>
                  <a:pt x="194" y="21424"/>
                  <a:pt x="818" y="21600"/>
                  <a:pt x="1136" y="21600"/>
                </a:cubicBezTo>
                <a:lnTo>
                  <a:pt x="20464" y="21600"/>
                </a:lnTo>
                <a:cubicBezTo>
                  <a:pt x="20782" y="21600"/>
                  <a:pt x="21166" y="21522"/>
                  <a:pt x="21320" y="21424"/>
                </a:cubicBezTo>
                <a:cubicBezTo>
                  <a:pt x="21473" y="21327"/>
                  <a:pt x="21600" y="20448"/>
                  <a:pt x="21600" y="20001"/>
                </a:cubicBezTo>
                <a:lnTo>
                  <a:pt x="21600" y="3827"/>
                </a:lnTo>
                <a:cubicBezTo>
                  <a:pt x="21600" y="3380"/>
                  <a:pt x="21475" y="2501"/>
                  <a:pt x="21322" y="2404"/>
                </a:cubicBezTo>
                <a:cubicBezTo>
                  <a:pt x="21168" y="2307"/>
                  <a:pt x="20782" y="2228"/>
                  <a:pt x="20464" y="2228"/>
                </a:cubicBezTo>
                <a:lnTo>
                  <a:pt x="15658" y="2228"/>
                </a:lnTo>
                <a:cubicBezTo>
                  <a:pt x="15341" y="2228"/>
                  <a:pt x="14935" y="1924"/>
                  <a:pt x="14759" y="1551"/>
                </a:cubicBezTo>
                <a:lnTo>
                  <a:pt x="14345" y="677"/>
                </a:lnTo>
                <a:cubicBezTo>
                  <a:pt x="14169" y="305"/>
                  <a:pt x="13765" y="0"/>
                  <a:pt x="13448" y="0"/>
                </a:cubicBezTo>
                <a:lnTo>
                  <a:pt x="11303" y="0"/>
                </a:lnTo>
                <a:cubicBezTo>
                  <a:pt x="10985" y="0"/>
                  <a:pt x="10702" y="0"/>
                  <a:pt x="10673" y="0"/>
                </a:cubicBezTo>
                <a:cubicBezTo>
                  <a:pt x="10645" y="0"/>
                  <a:pt x="10362" y="0"/>
                  <a:pt x="10044" y="0"/>
                </a:cubicBezTo>
                <a:lnTo>
                  <a:pt x="7898" y="0"/>
                </a:lnTo>
                <a:close/>
                <a:moveTo>
                  <a:pt x="18530" y="5400"/>
                </a:moveTo>
                <a:cubicBezTo>
                  <a:pt x="18961" y="5400"/>
                  <a:pt x="19310" y="5891"/>
                  <a:pt x="19310" y="6498"/>
                </a:cubicBezTo>
                <a:cubicBezTo>
                  <a:pt x="19310" y="7104"/>
                  <a:pt x="18961" y="7595"/>
                  <a:pt x="18530" y="7595"/>
                </a:cubicBezTo>
                <a:cubicBezTo>
                  <a:pt x="18099" y="7595"/>
                  <a:pt x="17751" y="7104"/>
                  <a:pt x="17751" y="6498"/>
                </a:cubicBezTo>
                <a:cubicBezTo>
                  <a:pt x="17751" y="5891"/>
                  <a:pt x="18099" y="5400"/>
                  <a:pt x="18530" y="5400"/>
                </a:cubicBezTo>
                <a:close/>
                <a:moveTo>
                  <a:pt x="10800" y="5887"/>
                </a:moveTo>
                <a:cubicBezTo>
                  <a:pt x="13210" y="5887"/>
                  <a:pt x="15171" y="8647"/>
                  <a:pt x="15171" y="12040"/>
                </a:cubicBezTo>
                <a:cubicBezTo>
                  <a:pt x="15171" y="15433"/>
                  <a:pt x="13210" y="18193"/>
                  <a:pt x="10800" y="18193"/>
                </a:cubicBezTo>
                <a:cubicBezTo>
                  <a:pt x="8390" y="18193"/>
                  <a:pt x="6429" y="15433"/>
                  <a:pt x="6429" y="12040"/>
                </a:cubicBezTo>
                <a:cubicBezTo>
                  <a:pt x="6429" y="8647"/>
                  <a:pt x="8390" y="5887"/>
                  <a:pt x="10800" y="5887"/>
                </a:cubicBezTo>
                <a:close/>
                <a:moveTo>
                  <a:pt x="10800" y="7514"/>
                </a:moveTo>
                <a:cubicBezTo>
                  <a:pt x="9027" y="7514"/>
                  <a:pt x="7585" y="9544"/>
                  <a:pt x="7585" y="12040"/>
                </a:cubicBezTo>
                <a:cubicBezTo>
                  <a:pt x="7585" y="14536"/>
                  <a:pt x="9027" y="16568"/>
                  <a:pt x="10800" y="16568"/>
                </a:cubicBezTo>
                <a:cubicBezTo>
                  <a:pt x="12573" y="16568"/>
                  <a:pt x="14015" y="14536"/>
                  <a:pt x="14015" y="12040"/>
                </a:cubicBezTo>
                <a:cubicBezTo>
                  <a:pt x="14015" y="9544"/>
                  <a:pt x="12573" y="7514"/>
                  <a:pt x="10800" y="7514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2" name="Thumbs Up">
            <a:extLst>
              <a:ext uri="{FF2B5EF4-FFF2-40B4-BE49-F238E27FC236}">
                <a16:creationId xmlns:a16="http://schemas.microsoft.com/office/drawing/2014/main" id="{144CBEC5-78BB-D5AE-580C-9D898F826B98}"/>
              </a:ext>
            </a:extLst>
          </p:cNvPr>
          <p:cNvSpPr/>
          <p:nvPr/>
        </p:nvSpPr>
        <p:spPr>
          <a:xfrm>
            <a:off x="7678462" y="544126"/>
            <a:ext cx="562007" cy="6161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30" h="21599" extrusionOk="0">
                <a:moveTo>
                  <a:pt x="8533" y="0"/>
                </a:moveTo>
                <a:cubicBezTo>
                  <a:pt x="8363" y="1"/>
                  <a:pt x="8192" y="58"/>
                  <a:pt x="8054" y="179"/>
                </a:cubicBezTo>
                <a:cubicBezTo>
                  <a:pt x="7531" y="638"/>
                  <a:pt x="6970" y="1441"/>
                  <a:pt x="7087" y="2734"/>
                </a:cubicBezTo>
                <a:cubicBezTo>
                  <a:pt x="7292" y="4997"/>
                  <a:pt x="9344" y="5714"/>
                  <a:pt x="7908" y="8149"/>
                </a:cubicBezTo>
                <a:cubicBezTo>
                  <a:pt x="7908" y="8149"/>
                  <a:pt x="6742" y="8020"/>
                  <a:pt x="4459" y="8430"/>
                </a:cubicBezTo>
                <a:cubicBezTo>
                  <a:pt x="2536" y="8776"/>
                  <a:pt x="1728" y="8552"/>
                  <a:pt x="884" y="8969"/>
                </a:cubicBezTo>
                <a:cubicBezTo>
                  <a:pt x="-570" y="9687"/>
                  <a:pt x="-101" y="11442"/>
                  <a:pt x="1349" y="12003"/>
                </a:cubicBezTo>
                <a:cubicBezTo>
                  <a:pt x="110" y="12750"/>
                  <a:pt x="-255" y="14477"/>
                  <a:pt x="1873" y="15239"/>
                </a:cubicBezTo>
                <a:cubicBezTo>
                  <a:pt x="682" y="16392"/>
                  <a:pt x="668" y="17858"/>
                  <a:pt x="2539" y="18352"/>
                </a:cubicBezTo>
                <a:cubicBezTo>
                  <a:pt x="1295" y="19566"/>
                  <a:pt x="2436" y="21027"/>
                  <a:pt x="3759" y="21027"/>
                </a:cubicBezTo>
                <a:cubicBezTo>
                  <a:pt x="13755" y="21027"/>
                  <a:pt x="12101" y="20342"/>
                  <a:pt x="15234" y="20342"/>
                </a:cubicBezTo>
                <a:cubicBezTo>
                  <a:pt x="18665" y="20342"/>
                  <a:pt x="21030" y="21599"/>
                  <a:pt x="21030" y="21599"/>
                </a:cubicBezTo>
                <a:lnTo>
                  <a:pt x="21030" y="11829"/>
                </a:lnTo>
                <a:cubicBezTo>
                  <a:pt x="21030" y="11829"/>
                  <a:pt x="18103" y="11058"/>
                  <a:pt x="16154" y="10113"/>
                </a:cubicBezTo>
                <a:cubicBezTo>
                  <a:pt x="15350" y="9722"/>
                  <a:pt x="14504" y="9210"/>
                  <a:pt x="13676" y="6613"/>
                </a:cubicBezTo>
                <a:cubicBezTo>
                  <a:pt x="12912" y="4218"/>
                  <a:pt x="11140" y="3961"/>
                  <a:pt x="10515" y="2980"/>
                </a:cubicBezTo>
                <a:cubicBezTo>
                  <a:pt x="10128" y="2452"/>
                  <a:pt x="9578" y="1231"/>
                  <a:pt x="9220" y="425"/>
                </a:cubicBezTo>
                <a:cubicBezTo>
                  <a:pt x="9099" y="153"/>
                  <a:pt x="8817" y="-1"/>
                  <a:pt x="8533" y="0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3" name="Compact Car">
            <a:extLst>
              <a:ext uri="{FF2B5EF4-FFF2-40B4-BE49-F238E27FC236}">
                <a16:creationId xmlns:a16="http://schemas.microsoft.com/office/drawing/2014/main" id="{DC5AAE39-B443-7E9F-15C1-7135E631EB04}"/>
              </a:ext>
            </a:extLst>
          </p:cNvPr>
          <p:cNvSpPr/>
          <p:nvPr/>
        </p:nvSpPr>
        <p:spPr>
          <a:xfrm>
            <a:off x="3663889" y="714616"/>
            <a:ext cx="1051588" cy="4496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988" h="21600" extrusionOk="0">
                <a:moveTo>
                  <a:pt x="4097" y="0"/>
                </a:moveTo>
                <a:cubicBezTo>
                  <a:pt x="3843" y="0"/>
                  <a:pt x="3599" y="241"/>
                  <a:pt x="3415" y="682"/>
                </a:cubicBezTo>
                <a:cubicBezTo>
                  <a:pt x="2324" y="3293"/>
                  <a:pt x="-1335" y="12764"/>
                  <a:pt x="512" y="18236"/>
                </a:cubicBezTo>
                <a:lnTo>
                  <a:pt x="1356" y="18236"/>
                </a:lnTo>
                <a:cubicBezTo>
                  <a:pt x="1327" y="17880"/>
                  <a:pt x="1312" y="17509"/>
                  <a:pt x="1312" y="17131"/>
                </a:cubicBezTo>
                <a:cubicBezTo>
                  <a:pt x="1312" y="14122"/>
                  <a:pt x="2276" y="11687"/>
                  <a:pt x="3466" y="11687"/>
                </a:cubicBezTo>
                <a:cubicBezTo>
                  <a:pt x="4657" y="11687"/>
                  <a:pt x="5622" y="14122"/>
                  <a:pt x="5622" y="17131"/>
                </a:cubicBezTo>
                <a:cubicBezTo>
                  <a:pt x="5622" y="17509"/>
                  <a:pt x="5607" y="17880"/>
                  <a:pt x="5578" y="18236"/>
                </a:cubicBezTo>
                <a:lnTo>
                  <a:pt x="14299" y="18236"/>
                </a:lnTo>
                <a:cubicBezTo>
                  <a:pt x="14270" y="17880"/>
                  <a:pt x="14254" y="17509"/>
                  <a:pt x="14254" y="17131"/>
                </a:cubicBezTo>
                <a:cubicBezTo>
                  <a:pt x="14254" y="14122"/>
                  <a:pt x="15220" y="11687"/>
                  <a:pt x="16410" y="11687"/>
                </a:cubicBezTo>
                <a:cubicBezTo>
                  <a:pt x="17601" y="11687"/>
                  <a:pt x="18566" y="14122"/>
                  <a:pt x="18566" y="17131"/>
                </a:cubicBezTo>
                <a:cubicBezTo>
                  <a:pt x="18566" y="17509"/>
                  <a:pt x="18551" y="17880"/>
                  <a:pt x="18522" y="18236"/>
                </a:cubicBezTo>
                <a:lnTo>
                  <a:pt x="19962" y="18236"/>
                </a:lnTo>
                <a:cubicBezTo>
                  <a:pt x="19962" y="18236"/>
                  <a:pt x="20265" y="10900"/>
                  <a:pt x="18757" y="9584"/>
                </a:cubicBezTo>
                <a:cubicBezTo>
                  <a:pt x="17248" y="8268"/>
                  <a:pt x="15499" y="7049"/>
                  <a:pt x="15499" y="7049"/>
                </a:cubicBezTo>
                <a:cubicBezTo>
                  <a:pt x="15499" y="7049"/>
                  <a:pt x="12380" y="0"/>
                  <a:pt x="9528" y="0"/>
                </a:cubicBezTo>
                <a:lnTo>
                  <a:pt x="4097" y="0"/>
                </a:lnTo>
                <a:close/>
                <a:moveTo>
                  <a:pt x="4878" y="1858"/>
                </a:moveTo>
                <a:lnTo>
                  <a:pt x="6327" y="1858"/>
                </a:lnTo>
                <a:lnTo>
                  <a:pt x="5978" y="7075"/>
                </a:lnTo>
                <a:lnTo>
                  <a:pt x="3470" y="7075"/>
                </a:lnTo>
                <a:cubicBezTo>
                  <a:pt x="3315" y="7075"/>
                  <a:pt x="3228" y="6631"/>
                  <a:pt x="3320" y="6318"/>
                </a:cubicBezTo>
                <a:lnTo>
                  <a:pt x="4483" y="2361"/>
                </a:lnTo>
                <a:cubicBezTo>
                  <a:pt x="4576" y="2045"/>
                  <a:pt x="4722" y="1858"/>
                  <a:pt x="4878" y="1858"/>
                </a:cubicBezTo>
                <a:close/>
                <a:moveTo>
                  <a:pt x="7387" y="1858"/>
                </a:moveTo>
                <a:lnTo>
                  <a:pt x="9405" y="1858"/>
                </a:lnTo>
                <a:cubicBezTo>
                  <a:pt x="11385" y="1858"/>
                  <a:pt x="13886" y="7075"/>
                  <a:pt x="13886" y="7075"/>
                </a:cubicBezTo>
                <a:lnTo>
                  <a:pt x="7038" y="7075"/>
                </a:lnTo>
                <a:lnTo>
                  <a:pt x="7387" y="1858"/>
                </a:lnTo>
                <a:close/>
                <a:moveTo>
                  <a:pt x="3466" y="12667"/>
                </a:moveTo>
                <a:cubicBezTo>
                  <a:pt x="2490" y="12667"/>
                  <a:pt x="1700" y="14665"/>
                  <a:pt x="1700" y="17131"/>
                </a:cubicBezTo>
                <a:cubicBezTo>
                  <a:pt x="1700" y="19597"/>
                  <a:pt x="2490" y="21600"/>
                  <a:pt x="3466" y="21600"/>
                </a:cubicBezTo>
                <a:cubicBezTo>
                  <a:pt x="4442" y="21600"/>
                  <a:pt x="5233" y="19597"/>
                  <a:pt x="5233" y="17131"/>
                </a:cubicBezTo>
                <a:cubicBezTo>
                  <a:pt x="5233" y="14665"/>
                  <a:pt x="4442" y="12667"/>
                  <a:pt x="3466" y="12667"/>
                </a:cubicBezTo>
                <a:close/>
                <a:moveTo>
                  <a:pt x="16410" y="12667"/>
                </a:moveTo>
                <a:cubicBezTo>
                  <a:pt x="15435" y="12667"/>
                  <a:pt x="14644" y="14665"/>
                  <a:pt x="14644" y="17131"/>
                </a:cubicBezTo>
                <a:cubicBezTo>
                  <a:pt x="14644" y="19597"/>
                  <a:pt x="15435" y="21600"/>
                  <a:pt x="16410" y="21600"/>
                </a:cubicBezTo>
                <a:cubicBezTo>
                  <a:pt x="17386" y="21600"/>
                  <a:pt x="18177" y="19597"/>
                  <a:pt x="18177" y="17131"/>
                </a:cubicBezTo>
                <a:cubicBezTo>
                  <a:pt x="18177" y="14665"/>
                  <a:pt x="17386" y="12667"/>
                  <a:pt x="16410" y="12667"/>
                </a:cubicBezTo>
                <a:close/>
                <a:moveTo>
                  <a:pt x="3466" y="15033"/>
                </a:moveTo>
                <a:cubicBezTo>
                  <a:pt x="3925" y="15033"/>
                  <a:pt x="4297" y="15973"/>
                  <a:pt x="4297" y="17131"/>
                </a:cubicBezTo>
                <a:cubicBezTo>
                  <a:pt x="4297" y="18290"/>
                  <a:pt x="3925" y="19230"/>
                  <a:pt x="3466" y="19230"/>
                </a:cubicBezTo>
                <a:cubicBezTo>
                  <a:pt x="3008" y="19230"/>
                  <a:pt x="2636" y="18290"/>
                  <a:pt x="2636" y="17131"/>
                </a:cubicBezTo>
                <a:cubicBezTo>
                  <a:pt x="2636" y="15973"/>
                  <a:pt x="3008" y="15033"/>
                  <a:pt x="3466" y="15033"/>
                </a:cubicBezTo>
                <a:close/>
                <a:moveTo>
                  <a:pt x="16410" y="15033"/>
                </a:moveTo>
                <a:cubicBezTo>
                  <a:pt x="16869" y="15033"/>
                  <a:pt x="17241" y="15973"/>
                  <a:pt x="17241" y="17131"/>
                </a:cubicBezTo>
                <a:cubicBezTo>
                  <a:pt x="17241" y="18290"/>
                  <a:pt x="16869" y="19230"/>
                  <a:pt x="16410" y="19230"/>
                </a:cubicBezTo>
                <a:cubicBezTo>
                  <a:pt x="15952" y="19230"/>
                  <a:pt x="15580" y="18290"/>
                  <a:pt x="15580" y="17131"/>
                </a:cubicBezTo>
                <a:cubicBezTo>
                  <a:pt x="15580" y="15973"/>
                  <a:pt x="15952" y="15033"/>
                  <a:pt x="16410" y="15033"/>
                </a:cubicBez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4" name="Line">
            <a:extLst>
              <a:ext uri="{FF2B5EF4-FFF2-40B4-BE49-F238E27FC236}">
                <a16:creationId xmlns:a16="http://schemas.microsoft.com/office/drawing/2014/main" id="{4E610D8F-C0AD-800A-39E2-27064FE06ADD}"/>
              </a:ext>
            </a:extLst>
          </p:cNvPr>
          <p:cNvSpPr/>
          <p:nvPr/>
        </p:nvSpPr>
        <p:spPr>
          <a:xfrm flipV="1">
            <a:off x="7049200" y="186020"/>
            <a:ext cx="1" cy="4704252"/>
          </a:xfrm>
          <a:prstGeom prst="line">
            <a:avLst/>
          </a:prstGeom>
          <a:ln w="50800">
            <a:solidFill>
              <a:srgbClr val="00FC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" name="Line">
            <a:extLst>
              <a:ext uri="{FF2B5EF4-FFF2-40B4-BE49-F238E27FC236}">
                <a16:creationId xmlns:a16="http://schemas.microsoft.com/office/drawing/2014/main" id="{D8D755ED-D1CB-28C1-3B28-C27F5E4FF01C}"/>
              </a:ext>
            </a:extLst>
          </p:cNvPr>
          <p:cNvSpPr/>
          <p:nvPr/>
        </p:nvSpPr>
        <p:spPr>
          <a:xfrm flipV="1">
            <a:off x="8869763" y="186020"/>
            <a:ext cx="1" cy="4704252"/>
          </a:xfrm>
          <a:prstGeom prst="line">
            <a:avLst/>
          </a:prstGeom>
          <a:ln w="50800">
            <a:solidFill>
              <a:srgbClr val="00FC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6" name="Line">
            <a:extLst>
              <a:ext uri="{FF2B5EF4-FFF2-40B4-BE49-F238E27FC236}">
                <a16:creationId xmlns:a16="http://schemas.microsoft.com/office/drawing/2014/main" id="{913A746F-465E-ECF1-5F18-58E2496E6930}"/>
              </a:ext>
            </a:extLst>
          </p:cNvPr>
          <p:cNvSpPr/>
          <p:nvPr/>
        </p:nvSpPr>
        <p:spPr>
          <a:xfrm flipV="1">
            <a:off x="5060541" y="186020"/>
            <a:ext cx="1" cy="4704252"/>
          </a:xfrm>
          <a:prstGeom prst="line">
            <a:avLst/>
          </a:prstGeom>
          <a:ln w="50800">
            <a:solidFill>
              <a:srgbClr val="00FC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" name="Line">
            <a:extLst>
              <a:ext uri="{FF2B5EF4-FFF2-40B4-BE49-F238E27FC236}">
                <a16:creationId xmlns:a16="http://schemas.microsoft.com/office/drawing/2014/main" id="{152307A6-72F4-AAA7-0A29-0BF07FDB8C53}"/>
              </a:ext>
            </a:extLst>
          </p:cNvPr>
          <p:cNvSpPr/>
          <p:nvPr/>
        </p:nvSpPr>
        <p:spPr>
          <a:xfrm flipV="1">
            <a:off x="3154140" y="258773"/>
            <a:ext cx="1" cy="4704251"/>
          </a:xfrm>
          <a:prstGeom prst="line">
            <a:avLst/>
          </a:prstGeom>
          <a:ln w="50800">
            <a:solidFill>
              <a:srgbClr val="00FC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8" name="Notebook">
            <a:extLst>
              <a:ext uri="{FF2B5EF4-FFF2-40B4-BE49-F238E27FC236}">
                <a16:creationId xmlns:a16="http://schemas.microsoft.com/office/drawing/2014/main" id="{43146681-4C59-54BD-AB3B-7CDABBDC456F}"/>
              </a:ext>
            </a:extLst>
          </p:cNvPr>
          <p:cNvSpPr/>
          <p:nvPr/>
        </p:nvSpPr>
        <p:spPr>
          <a:xfrm>
            <a:off x="8249553" y="2548830"/>
            <a:ext cx="422883" cy="236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952" y="0"/>
                </a:moveTo>
                <a:cubicBezTo>
                  <a:pt x="1421" y="0"/>
                  <a:pt x="1439" y="771"/>
                  <a:pt x="1439" y="1718"/>
                </a:cubicBezTo>
                <a:lnTo>
                  <a:pt x="1439" y="19328"/>
                </a:lnTo>
                <a:lnTo>
                  <a:pt x="0" y="19328"/>
                </a:lnTo>
                <a:cubicBezTo>
                  <a:pt x="0" y="19328"/>
                  <a:pt x="0" y="19890"/>
                  <a:pt x="0" y="20529"/>
                </a:cubicBezTo>
                <a:cubicBezTo>
                  <a:pt x="0" y="21600"/>
                  <a:pt x="190" y="21599"/>
                  <a:pt x="896" y="21599"/>
                </a:cubicBezTo>
                <a:lnTo>
                  <a:pt x="10332" y="21599"/>
                </a:lnTo>
                <a:lnTo>
                  <a:pt x="11268" y="21599"/>
                </a:lnTo>
                <a:lnTo>
                  <a:pt x="20704" y="21599"/>
                </a:lnTo>
                <a:cubicBezTo>
                  <a:pt x="21367" y="21599"/>
                  <a:pt x="21600" y="21600"/>
                  <a:pt x="21600" y="20529"/>
                </a:cubicBezTo>
                <a:cubicBezTo>
                  <a:pt x="21600" y="19890"/>
                  <a:pt x="21600" y="19328"/>
                  <a:pt x="21600" y="19328"/>
                </a:cubicBezTo>
                <a:lnTo>
                  <a:pt x="20161" y="19328"/>
                </a:lnTo>
                <a:lnTo>
                  <a:pt x="20161" y="1718"/>
                </a:lnTo>
                <a:cubicBezTo>
                  <a:pt x="20161" y="771"/>
                  <a:pt x="20196" y="0"/>
                  <a:pt x="19665" y="0"/>
                </a:cubicBezTo>
                <a:lnTo>
                  <a:pt x="1952" y="0"/>
                </a:lnTo>
                <a:close/>
                <a:moveTo>
                  <a:pt x="2475" y="1849"/>
                </a:moveTo>
                <a:lnTo>
                  <a:pt x="19125" y="1849"/>
                </a:lnTo>
                <a:lnTo>
                  <a:pt x="19125" y="19328"/>
                </a:lnTo>
                <a:lnTo>
                  <a:pt x="11268" y="19328"/>
                </a:lnTo>
                <a:lnTo>
                  <a:pt x="10332" y="19328"/>
                </a:lnTo>
                <a:lnTo>
                  <a:pt x="2475" y="19328"/>
                </a:lnTo>
                <a:lnTo>
                  <a:pt x="2475" y="1849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9" name="Credit Card">
            <a:extLst>
              <a:ext uri="{FF2B5EF4-FFF2-40B4-BE49-F238E27FC236}">
                <a16:creationId xmlns:a16="http://schemas.microsoft.com/office/drawing/2014/main" id="{CF59A85D-3BDD-1C51-B24E-B5D44FEEE9B9}"/>
              </a:ext>
            </a:extLst>
          </p:cNvPr>
          <p:cNvSpPr/>
          <p:nvPr/>
        </p:nvSpPr>
        <p:spPr>
          <a:xfrm>
            <a:off x="5486367" y="2553830"/>
            <a:ext cx="348540" cy="226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5" y="0"/>
                </a:moveTo>
                <a:cubicBezTo>
                  <a:pt x="678" y="0"/>
                  <a:pt x="0" y="1042"/>
                  <a:pt x="0" y="2327"/>
                </a:cubicBezTo>
                <a:lnTo>
                  <a:pt x="0" y="19273"/>
                </a:lnTo>
                <a:cubicBezTo>
                  <a:pt x="0" y="20558"/>
                  <a:pt x="678" y="21600"/>
                  <a:pt x="1515" y="21600"/>
                </a:cubicBezTo>
                <a:lnTo>
                  <a:pt x="20085" y="21600"/>
                </a:lnTo>
                <a:cubicBezTo>
                  <a:pt x="20922" y="21600"/>
                  <a:pt x="21600" y="20558"/>
                  <a:pt x="21600" y="19273"/>
                </a:cubicBezTo>
                <a:lnTo>
                  <a:pt x="21600" y="2327"/>
                </a:lnTo>
                <a:cubicBezTo>
                  <a:pt x="21600" y="1042"/>
                  <a:pt x="20922" y="0"/>
                  <a:pt x="20085" y="0"/>
                </a:cubicBezTo>
                <a:lnTo>
                  <a:pt x="1515" y="0"/>
                </a:lnTo>
                <a:close/>
                <a:moveTo>
                  <a:pt x="2576" y="7104"/>
                </a:moveTo>
                <a:lnTo>
                  <a:pt x="2756" y="7104"/>
                </a:lnTo>
                <a:lnTo>
                  <a:pt x="2756" y="8874"/>
                </a:lnTo>
                <a:lnTo>
                  <a:pt x="1451" y="8874"/>
                </a:lnTo>
                <a:lnTo>
                  <a:pt x="1451" y="8832"/>
                </a:lnTo>
                <a:cubicBezTo>
                  <a:pt x="1451" y="7879"/>
                  <a:pt x="1955" y="7104"/>
                  <a:pt x="2576" y="7104"/>
                </a:cubicBezTo>
                <a:close/>
                <a:moveTo>
                  <a:pt x="3071" y="7104"/>
                </a:moveTo>
                <a:lnTo>
                  <a:pt x="4765" y="7104"/>
                </a:lnTo>
                <a:cubicBezTo>
                  <a:pt x="5385" y="7104"/>
                  <a:pt x="5889" y="7879"/>
                  <a:pt x="5889" y="8832"/>
                </a:cubicBezTo>
                <a:lnTo>
                  <a:pt x="5889" y="8874"/>
                </a:lnTo>
                <a:lnTo>
                  <a:pt x="3071" y="8874"/>
                </a:lnTo>
                <a:lnTo>
                  <a:pt x="3071" y="7104"/>
                </a:lnTo>
                <a:close/>
                <a:moveTo>
                  <a:pt x="1451" y="9356"/>
                </a:moveTo>
                <a:lnTo>
                  <a:pt x="2756" y="9356"/>
                </a:lnTo>
                <a:lnTo>
                  <a:pt x="2756" y="10879"/>
                </a:lnTo>
                <a:lnTo>
                  <a:pt x="1451" y="10879"/>
                </a:lnTo>
                <a:lnTo>
                  <a:pt x="1451" y="9356"/>
                </a:lnTo>
                <a:close/>
                <a:moveTo>
                  <a:pt x="3071" y="9356"/>
                </a:moveTo>
                <a:lnTo>
                  <a:pt x="4236" y="9356"/>
                </a:lnTo>
                <a:lnTo>
                  <a:pt x="4236" y="10879"/>
                </a:lnTo>
                <a:lnTo>
                  <a:pt x="3071" y="10879"/>
                </a:lnTo>
                <a:lnTo>
                  <a:pt x="3071" y="9356"/>
                </a:lnTo>
                <a:close/>
                <a:moveTo>
                  <a:pt x="4550" y="9356"/>
                </a:moveTo>
                <a:lnTo>
                  <a:pt x="5889" y="9356"/>
                </a:lnTo>
                <a:lnTo>
                  <a:pt x="5889" y="10879"/>
                </a:lnTo>
                <a:lnTo>
                  <a:pt x="4550" y="10879"/>
                </a:lnTo>
                <a:lnTo>
                  <a:pt x="4550" y="9356"/>
                </a:lnTo>
                <a:close/>
                <a:moveTo>
                  <a:pt x="1451" y="11362"/>
                </a:moveTo>
                <a:lnTo>
                  <a:pt x="2756" y="11362"/>
                </a:lnTo>
                <a:lnTo>
                  <a:pt x="2756" y="13121"/>
                </a:lnTo>
                <a:lnTo>
                  <a:pt x="2576" y="13121"/>
                </a:lnTo>
                <a:cubicBezTo>
                  <a:pt x="1955" y="13121"/>
                  <a:pt x="1451" y="12349"/>
                  <a:pt x="1451" y="11395"/>
                </a:cubicBezTo>
                <a:lnTo>
                  <a:pt x="1451" y="11362"/>
                </a:lnTo>
                <a:close/>
                <a:moveTo>
                  <a:pt x="3071" y="11362"/>
                </a:moveTo>
                <a:lnTo>
                  <a:pt x="4236" y="11362"/>
                </a:lnTo>
                <a:lnTo>
                  <a:pt x="4236" y="13121"/>
                </a:lnTo>
                <a:lnTo>
                  <a:pt x="3071" y="13121"/>
                </a:lnTo>
                <a:lnTo>
                  <a:pt x="3071" y="11362"/>
                </a:lnTo>
                <a:close/>
                <a:moveTo>
                  <a:pt x="4550" y="11362"/>
                </a:moveTo>
                <a:lnTo>
                  <a:pt x="5889" y="11362"/>
                </a:lnTo>
                <a:lnTo>
                  <a:pt x="5889" y="11395"/>
                </a:lnTo>
                <a:cubicBezTo>
                  <a:pt x="5889" y="12349"/>
                  <a:pt x="5385" y="13121"/>
                  <a:pt x="4765" y="13121"/>
                </a:cubicBezTo>
                <a:lnTo>
                  <a:pt x="4550" y="13121"/>
                </a:lnTo>
                <a:lnTo>
                  <a:pt x="4550" y="11362"/>
                </a:lnTo>
                <a:close/>
                <a:moveTo>
                  <a:pt x="1662" y="16421"/>
                </a:moveTo>
                <a:lnTo>
                  <a:pt x="2082" y="16421"/>
                </a:lnTo>
                <a:cubicBezTo>
                  <a:pt x="2162" y="16421"/>
                  <a:pt x="2224" y="16520"/>
                  <a:pt x="2224" y="16647"/>
                </a:cubicBezTo>
                <a:lnTo>
                  <a:pt x="2224" y="17908"/>
                </a:lnTo>
                <a:cubicBezTo>
                  <a:pt x="2224" y="18015"/>
                  <a:pt x="2157" y="18113"/>
                  <a:pt x="2084" y="18113"/>
                </a:cubicBezTo>
                <a:lnTo>
                  <a:pt x="1659" y="18113"/>
                </a:lnTo>
                <a:cubicBezTo>
                  <a:pt x="1586" y="18113"/>
                  <a:pt x="1523" y="18012"/>
                  <a:pt x="1523" y="17898"/>
                </a:cubicBezTo>
                <a:lnTo>
                  <a:pt x="1523" y="16639"/>
                </a:lnTo>
                <a:cubicBezTo>
                  <a:pt x="1523" y="16520"/>
                  <a:pt x="1586" y="16421"/>
                  <a:pt x="1662" y="16421"/>
                </a:cubicBezTo>
                <a:close/>
                <a:moveTo>
                  <a:pt x="2613" y="16421"/>
                </a:moveTo>
                <a:lnTo>
                  <a:pt x="2626" y="16421"/>
                </a:lnTo>
                <a:lnTo>
                  <a:pt x="2952" y="16421"/>
                </a:lnTo>
                <a:lnTo>
                  <a:pt x="2952" y="17898"/>
                </a:lnTo>
                <a:lnTo>
                  <a:pt x="3092" y="17898"/>
                </a:lnTo>
                <a:lnTo>
                  <a:pt x="3092" y="17490"/>
                </a:lnTo>
                <a:lnTo>
                  <a:pt x="3092" y="17467"/>
                </a:lnTo>
                <a:cubicBezTo>
                  <a:pt x="3094" y="17393"/>
                  <a:pt x="3122" y="17345"/>
                  <a:pt x="3163" y="17345"/>
                </a:cubicBezTo>
                <a:cubicBezTo>
                  <a:pt x="3206" y="17345"/>
                  <a:pt x="3234" y="17393"/>
                  <a:pt x="3234" y="17464"/>
                </a:cubicBezTo>
                <a:lnTo>
                  <a:pt x="3234" y="17488"/>
                </a:lnTo>
                <a:lnTo>
                  <a:pt x="3234" y="17994"/>
                </a:lnTo>
                <a:cubicBezTo>
                  <a:pt x="3234" y="18065"/>
                  <a:pt x="3206" y="18113"/>
                  <a:pt x="3168" y="18113"/>
                </a:cubicBezTo>
                <a:lnTo>
                  <a:pt x="2626" y="18113"/>
                </a:lnTo>
                <a:lnTo>
                  <a:pt x="2613" y="18113"/>
                </a:lnTo>
                <a:cubicBezTo>
                  <a:pt x="2565" y="18113"/>
                  <a:pt x="2533" y="18070"/>
                  <a:pt x="2533" y="18006"/>
                </a:cubicBezTo>
                <a:cubicBezTo>
                  <a:pt x="2533" y="17940"/>
                  <a:pt x="2565" y="17897"/>
                  <a:pt x="2613" y="17898"/>
                </a:cubicBezTo>
                <a:lnTo>
                  <a:pt x="2626" y="17898"/>
                </a:lnTo>
                <a:lnTo>
                  <a:pt x="2812" y="17898"/>
                </a:lnTo>
                <a:lnTo>
                  <a:pt x="2812" y="16639"/>
                </a:lnTo>
                <a:lnTo>
                  <a:pt x="2626" y="16639"/>
                </a:lnTo>
                <a:lnTo>
                  <a:pt x="2613" y="16639"/>
                </a:lnTo>
                <a:cubicBezTo>
                  <a:pt x="2565" y="16637"/>
                  <a:pt x="2533" y="16594"/>
                  <a:pt x="2533" y="16530"/>
                </a:cubicBezTo>
                <a:cubicBezTo>
                  <a:pt x="2533" y="16464"/>
                  <a:pt x="2565" y="16421"/>
                  <a:pt x="2613" y="16421"/>
                </a:cubicBezTo>
                <a:close/>
                <a:moveTo>
                  <a:pt x="3619" y="16421"/>
                </a:moveTo>
                <a:lnTo>
                  <a:pt x="3635" y="16421"/>
                </a:lnTo>
                <a:lnTo>
                  <a:pt x="4099" y="16421"/>
                </a:lnTo>
                <a:cubicBezTo>
                  <a:pt x="4182" y="16421"/>
                  <a:pt x="4244" y="16517"/>
                  <a:pt x="4244" y="16647"/>
                </a:cubicBezTo>
                <a:lnTo>
                  <a:pt x="4243" y="17158"/>
                </a:lnTo>
                <a:cubicBezTo>
                  <a:pt x="4243" y="17285"/>
                  <a:pt x="4182" y="17379"/>
                  <a:pt x="4101" y="17379"/>
                </a:cubicBezTo>
                <a:lnTo>
                  <a:pt x="3685" y="17379"/>
                </a:lnTo>
                <a:lnTo>
                  <a:pt x="3685" y="17898"/>
                </a:lnTo>
                <a:lnTo>
                  <a:pt x="4148" y="17898"/>
                </a:lnTo>
                <a:lnTo>
                  <a:pt x="4163" y="17898"/>
                </a:lnTo>
                <a:cubicBezTo>
                  <a:pt x="4213" y="17898"/>
                  <a:pt x="4243" y="17940"/>
                  <a:pt x="4243" y="18006"/>
                </a:cubicBezTo>
                <a:cubicBezTo>
                  <a:pt x="4243" y="18070"/>
                  <a:pt x="4213" y="18113"/>
                  <a:pt x="4165" y="18113"/>
                </a:cubicBezTo>
                <a:lnTo>
                  <a:pt x="4150" y="18113"/>
                </a:lnTo>
                <a:lnTo>
                  <a:pt x="3540" y="18113"/>
                </a:lnTo>
                <a:lnTo>
                  <a:pt x="3540" y="17379"/>
                </a:lnTo>
                <a:cubicBezTo>
                  <a:pt x="3540" y="17252"/>
                  <a:pt x="3603" y="17158"/>
                  <a:pt x="3685" y="17158"/>
                </a:cubicBezTo>
                <a:lnTo>
                  <a:pt x="4099" y="17158"/>
                </a:lnTo>
                <a:lnTo>
                  <a:pt x="4099" y="16637"/>
                </a:lnTo>
                <a:lnTo>
                  <a:pt x="3635" y="16637"/>
                </a:lnTo>
                <a:lnTo>
                  <a:pt x="3619" y="16637"/>
                </a:lnTo>
                <a:cubicBezTo>
                  <a:pt x="3573" y="16637"/>
                  <a:pt x="3540" y="16594"/>
                  <a:pt x="3540" y="16530"/>
                </a:cubicBezTo>
                <a:cubicBezTo>
                  <a:pt x="3540" y="16464"/>
                  <a:pt x="3571" y="16421"/>
                  <a:pt x="3619" y="16421"/>
                </a:cubicBezTo>
                <a:close/>
                <a:moveTo>
                  <a:pt x="4628" y="16421"/>
                </a:moveTo>
                <a:lnTo>
                  <a:pt x="4643" y="16421"/>
                </a:lnTo>
                <a:lnTo>
                  <a:pt x="5107" y="16421"/>
                </a:lnTo>
                <a:cubicBezTo>
                  <a:pt x="5184" y="16421"/>
                  <a:pt x="5246" y="16506"/>
                  <a:pt x="5246" y="16608"/>
                </a:cubicBezTo>
                <a:lnTo>
                  <a:pt x="5246" y="17080"/>
                </a:lnTo>
                <a:cubicBezTo>
                  <a:pt x="5246" y="17156"/>
                  <a:pt x="5232" y="17211"/>
                  <a:pt x="5195" y="17270"/>
                </a:cubicBezTo>
                <a:cubicBezTo>
                  <a:pt x="5237" y="17341"/>
                  <a:pt x="5249" y="17394"/>
                  <a:pt x="5249" y="17490"/>
                </a:cubicBezTo>
                <a:lnTo>
                  <a:pt x="5249" y="17898"/>
                </a:lnTo>
                <a:cubicBezTo>
                  <a:pt x="5249" y="18020"/>
                  <a:pt x="5189" y="18113"/>
                  <a:pt x="5109" y="18113"/>
                </a:cubicBezTo>
                <a:lnTo>
                  <a:pt x="4645" y="18113"/>
                </a:lnTo>
                <a:lnTo>
                  <a:pt x="4629" y="18113"/>
                </a:lnTo>
                <a:cubicBezTo>
                  <a:pt x="4581" y="18113"/>
                  <a:pt x="4548" y="18070"/>
                  <a:pt x="4548" y="18006"/>
                </a:cubicBezTo>
                <a:cubicBezTo>
                  <a:pt x="4548" y="17940"/>
                  <a:pt x="4582" y="17897"/>
                  <a:pt x="4628" y="17898"/>
                </a:cubicBezTo>
                <a:lnTo>
                  <a:pt x="4643" y="17898"/>
                </a:lnTo>
                <a:lnTo>
                  <a:pt x="5107" y="17898"/>
                </a:lnTo>
                <a:lnTo>
                  <a:pt x="5107" y="17508"/>
                </a:lnTo>
                <a:cubicBezTo>
                  <a:pt x="5109" y="17422"/>
                  <a:pt x="5083" y="17376"/>
                  <a:pt x="5033" y="17376"/>
                </a:cubicBezTo>
                <a:lnTo>
                  <a:pt x="4785" y="17376"/>
                </a:lnTo>
                <a:lnTo>
                  <a:pt x="4770" y="17376"/>
                </a:lnTo>
                <a:cubicBezTo>
                  <a:pt x="4722" y="17376"/>
                  <a:pt x="4690" y="17333"/>
                  <a:pt x="4690" y="17270"/>
                </a:cubicBezTo>
                <a:cubicBezTo>
                  <a:pt x="4690" y="17206"/>
                  <a:pt x="4723" y="17161"/>
                  <a:pt x="4770" y="17161"/>
                </a:cubicBezTo>
                <a:lnTo>
                  <a:pt x="4783" y="17161"/>
                </a:lnTo>
                <a:lnTo>
                  <a:pt x="5033" y="17161"/>
                </a:lnTo>
                <a:cubicBezTo>
                  <a:pt x="5081" y="17161"/>
                  <a:pt x="5106" y="17115"/>
                  <a:pt x="5106" y="17026"/>
                </a:cubicBezTo>
                <a:lnTo>
                  <a:pt x="5106" y="16637"/>
                </a:lnTo>
                <a:lnTo>
                  <a:pt x="4645" y="16637"/>
                </a:lnTo>
                <a:lnTo>
                  <a:pt x="4629" y="16637"/>
                </a:lnTo>
                <a:cubicBezTo>
                  <a:pt x="4581" y="16637"/>
                  <a:pt x="4548" y="16594"/>
                  <a:pt x="4548" y="16530"/>
                </a:cubicBezTo>
                <a:cubicBezTo>
                  <a:pt x="4548" y="16464"/>
                  <a:pt x="4582" y="16421"/>
                  <a:pt x="4628" y="16421"/>
                </a:cubicBezTo>
                <a:close/>
                <a:moveTo>
                  <a:pt x="6648" y="16421"/>
                </a:moveTo>
                <a:cubicBezTo>
                  <a:pt x="6689" y="16421"/>
                  <a:pt x="6717" y="16469"/>
                  <a:pt x="6717" y="16541"/>
                </a:cubicBezTo>
                <a:lnTo>
                  <a:pt x="6717" y="16564"/>
                </a:lnTo>
                <a:lnTo>
                  <a:pt x="6717" y="17342"/>
                </a:lnTo>
                <a:lnTo>
                  <a:pt x="6994" y="17342"/>
                </a:lnTo>
                <a:lnTo>
                  <a:pt x="6994" y="16751"/>
                </a:lnTo>
                <a:lnTo>
                  <a:pt x="6994" y="16727"/>
                </a:lnTo>
                <a:cubicBezTo>
                  <a:pt x="6996" y="16656"/>
                  <a:pt x="7023" y="16608"/>
                  <a:pt x="7067" y="16608"/>
                </a:cubicBezTo>
                <a:cubicBezTo>
                  <a:pt x="7108" y="16608"/>
                  <a:pt x="7136" y="16656"/>
                  <a:pt x="7136" y="16727"/>
                </a:cubicBezTo>
                <a:lnTo>
                  <a:pt x="7136" y="16751"/>
                </a:lnTo>
                <a:lnTo>
                  <a:pt x="7136" y="17342"/>
                </a:lnTo>
                <a:cubicBezTo>
                  <a:pt x="7185" y="17352"/>
                  <a:pt x="7208" y="17385"/>
                  <a:pt x="7208" y="17449"/>
                </a:cubicBezTo>
                <a:cubicBezTo>
                  <a:pt x="7208" y="17504"/>
                  <a:pt x="7176" y="17558"/>
                  <a:pt x="7144" y="17558"/>
                </a:cubicBezTo>
                <a:lnTo>
                  <a:pt x="7138" y="17558"/>
                </a:lnTo>
                <a:lnTo>
                  <a:pt x="7138" y="17968"/>
                </a:lnTo>
                <a:lnTo>
                  <a:pt x="7138" y="17991"/>
                </a:lnTo>
                <a:cubicBezTo>
                  <a:pt x="7136" y="18065"/>
                  <a:pt x="7108" y="18113"/>
                  <a:pt x="7067" y="18113"/>
                </a:cubicBezTo>
                <a:cubicBezTo>
                  <a:pt x="7023" y="18113"/>
                  <a:pt x="6996" y="18065"/>
                  <a:pt x="6996" y="17994"/>
                </a:cubicBezTo>
                <a:lnTo>
                  <a:pt x="6996" y="17970"/>
                </a:lnTo>
                <a:lnTo>
                  <a:pt x="6996" y="17560"/>
                </a:lnTo>
                <a:lnTo>
                  <a:pt x="6577" y="17560"/>
                </a:lnTo>
                <a:lnTo>
                  <a:pt x="6577" y="16569"/>
                </a:lnTo>
                <a:lnTo>
                  <a:pt x="6577" y="16546"/>
                </a:lnTo>
                <a:cubicBezTo>
                  <a:pt x="6577" y="16470"/>
                  <a:pt x="6605" y="16421"/>
                  <a:pt x="6648" y="16421"/>
                </a:cubicBezTo>
                <a:close/>
                <a:moveTo>
                  <a:pt x="8592" y="16421"/>
                </a:moveTo>
                <a:lnTo>
                  <a:pt x="8663" y="16421"/>
                </a:lnTo>
                <a:cubicBezTo>
                  <a:pt x="8704" y="16421"/>
                  <a:pt x="8735" y="16469"/>
                  <a:pt x="8735" y="16530"/>
                </a:cubicBezTo>
                <a:cubicBezTo>
                  <a:pt x="8735" y="16591"/>
                  <a:pt x="8711" y="16629"/>
                  <a:pt x="8664" y="16634"/>
                </a:cubicBezTo>
                <a:lnTo>
                  <a:pt x="8664" y="17337"/>
                </a:lnTo>
                <a:lnTo>
                  <a:pt x="9156" y="17337"/>
                </a:lnTo>
                <a:cubicBezTo>
                  <a:pt x="9197" y="17337"/>
                  <a:pt x="9223" y="17385"/>
                  <a:pt x="9223" y="17454"/>
                </a:cubicBezTo>
                <a:lnTo>
                  <a:pt x="9223" y="18001"/>
                </a:lnTo>
                <a:cubicBezTo>
                  <a:pt x="9223" y="18067"/>
                  <a:pt x="9194" y="18113"/>
                  <a:pt x="9149" y="18113"/>
                </a:cubicBezTo>
                <a:lnTo>
                  <a:pt x="8597" y="18113"/>
                </a:lnTo>
                <a:cubicBezTo>
                  <a:pt x="8555" y="18113"/>
                  <a:pt x="8522" y="18065"/>
                  <a:pt x="8522" y="18004"/>
                </a:cubicBezTo>
                <a:lnTo>
                  <a:pt x="8522" y="16525"/>
                </a:lnTo>
                <a:cubicBezTo>
                  <a:pt x="8522" y="16467"/>
                  <a:pt x="8554" y="16421"/>
                  <a:pt x="8592" y="16421"/>
                </a:cubicBezTo>
                <a:close/>
                <a:moveTo>
                  <a:pt x="9608" y="16421"/>
                </a:moveTo>
                <a:lnTo>
                  <a:pt x="10233" y="16421"/>
                </a:lnTo>
                <a:lnTo>
                  <a:pt x="10235" y="17078"/>
                </a:lnTo>
                <a:cubicBezTo>
                  <a:pt x="10235" y="17121"/>
                  <a:pt x="10228" y="17146"/>
                  <a:pt x="10208" y="17171"/>
                </a:cubicBezTo>
                <a:lnTo>
                  <a:pt x="9983" y="17467"/>
                </a:lnTo>
                <a:cubicBezTo>
                  <a:pt x="9964" y="17495"/>
                  <a:pt x="9956" y="17517"/>
                  <a:pt x="9956" y="17555"/>
                </a:cubicBezTo>
                <a:lnTo>
                  <a:pt x="9956" y="17968"/>
                </a:lnTo>
                <a:lnTo>
                  <a:pt x="9956" y="17991"/>
                </a:lnTo>
                <a:cubicBezTo>
                  <a:pt x="9956" y="18065"/>
                  <a:pt x="9927" y="18113"/>
                  <a:pt x="9885" y="18113"/>
                </a:cubicBezTo>
                <a:cubicBezTo>
                  <a:pt x="9844" y="18113"/>
                  <a:pt x="9816" y="18065"/>
                  <a:pt x="9816" y="17994"/>
                </a:cubicBezTo>
                <a:lnTo>
                  <a:pt x="9816" y="17970"/>
                </a:lnTo>
                <a:lnTo>
                  <a:pt x="9816" y="17454"/>
                </a:lnTo>
                <a:cubicBezTo>
                  <a:pt x="9816" y="17416"/>
                  <a:pt x="9822" y="17396"/>
                  <a:pt x="9840" y="17371"/>
                </a:cubicBezTo>
                <a:lnTo>
                  <a:pt x="10061" y="17078"/>
                </a:lnTo>
                <a:cubicBezTo>
                  <a:pt x="10091" y="17040"/>
                  <a:pt x="10095" y="17024"/>
                  <a:pt x="10095" y="16963"/>
                </a:cubicBezTo>
                <a:lnTo>
                  <a:pt x="10095" y="16637"/>
                </a:lnTo>
                <a:lnTo>
                  <a:pt x="9673" y="16637"/>
                </a:lnTo>
                <a:cubicBezTo>
                  <a:pt x="9666" y="16700"/>
                  <a:pt x="9643" y="16735"/>
                  <a:pt x="9605" y="16735"/>
                </a:cubicBezTo>
                <a:cubicBezTo>
                  <a:pt x="9564" y="16735"/>
                  <a:pt x="9534" y="16687"/>
                  <a:pt x="9534" y="16621"/>
                </a:cubicBezTo>
                <a:lnTo>
                  <a:pt x="9534" y="16608"/>
                </a:lnTo>
                <a:lnTo>
                  <a:pt x="9534" y="16548"/>
                </a:lnTo>
                <a:cubicBezTo>
                  <a:pt x="9534" y="16467"/>
                  <a:pt x="9561" y="16421"/>
                  <a:pt x="9608" y="16421"/>
                </a:cubicBezTo>
                <a:close/>
                <a:moveTo>
                  <a:pt x="11698" y="16421"/>
                </a:moveTo>
                <a:lnTo>
                  <a:pt x="11975" y="16421"/>
                </a:lnTo>
                <a:cubicBezTo>
                  <a:pt x="12016" y="16421"/>
                  <a:pt x="12047" y="16472"/>
                  <a:pt x="12047" y="16538"/>
                </a:cubicBezTo>
                <a:lnTo>
                  <a:pt x="12047" y="17161"/>
                </a:lnTo>
                <a:cubicBezTo>
                  <a:pt x="12137" y="17176"/>
                  <a:pt x="12187" y="17257"/>
                  <a:pt x="12187" y="17389"/>
                </a:cubicBezTo>
                <a:lnTo>
                  <a:pt x="12187" y="17895"/>
                </a:lnTo>
                <a:cubicBezTo>
                  <a:pt x="12187" y="18017"/>
                  <a:pt x="12123" y="18113"/>
                  <a:pt x="12047" y="18113"/>
                </a:cubicBezTo>
                <a:lnTo>
                  <a:pt x="11622" y="18113"/>
                </a:lnTo>
                <a:cubicBezTo>
                  <a:pt x="11549" y="18113"/>
                  <a:pt x="11487" y="18015"/>
                  <a:pt x="11487" y="17908"/>
                </a:cubicBezTo>
                <a:lnTo>
                  <a:pt x="11487" y="17379"/>
                </a:lnTo>
                <a:cubicBezTo>
                  <a:pt x="11487" y="17259"/>
                  <a:pt x="11544" y="17171"/>
                  <a:pt x="11625" y="17161"/>
                </a:cubicBezTo>
                <a:lnTo>
                  <a:pt x="11625" y="16538"/>
                </a:lnTo>
                <a:cubicBezTo>
                  <a:pt x="11625" y="16467"/>
                  <a:pt x="11655" y="16421"/>
                  <a:pt x="11698" y="16421"/>
                </a:cubicBezTo>
                <a:close/>
                <a:moveTo>
                  <a:pt x="12569" y="16421"/>
                </a:moveTo>
                <a:lnTo>
                  <a:pt x="13121" y="16421"/>
                </a:lnTo>
                <a:cubicBezTo>
                  <a:pt x="13165" y="16421"/>
                  <a:pt x="13196" y="16469"/>
                  <a:pt x="13196" y="16533"/>
                </a:cubicBezTo>
                <a:lnTo>
                  <a:pt x="13196" y="18012"/>
                </a:lnTo>
                <a:cubicBezTo>
                  <a:pt x="13196" y="18067"/>
                  <a:pt x="13166" y="18113"/>
                  <a:pt x="13128" y="18113"/>
                </a:cubicBezTo>
                <a:lnTo>
                  <a:pt x="13057" y="18113"/>
                </a:lnTo>
                <a:cubicBezTo>
                  <a:pt x="13016" y="18113"/>
                  <a:pt x="12983" y="18065"/>
                  <a:pt x="12983" y="18004"/>
                </a:cubicBezTo>
                <a:cubicBezTo>
                  <a:pt x="12983" y="17943"/>
                  <a:pt x="13009" y="17908"/>
                  <a:pt x="13056" y="17900"/>
                </a:cubicBezTo>
                <a:lnTo>
                  <a:pt x="13056" y="17194"/>
                </a:lnTo>
                <a:lnTo>
                  <a:pt x="12564" y="17194"/>
                </a:lnTo>
                <a:cubicBezTo>
                  <a:pt x="12523" y="17194"/>
                  <a:pt x="12495" y="17149"/>
                  <a:pt x="12495" y="17078"/>
                </a:cubicBezTo>
                <a:lnTo>
                  <a:pt x="12495" y="16533"/>
                </a:lnTo>
                <a:cubicBezTo>
                  <a:pt x="12495" y="16467"/>
                  <a:pt x="12526" y="16421"/>
                  <a:pt x="12569" y="16421"/>
                </a:cubicBezTo>
                <a:close/>
                <a:moveTo>
                  <a:pt x="13645" y="16421"/>
                </a:moveTo>
                <a:lnTo>
                  <a:pt x="14064" y="16421"/>
                </a:lnTo>
                <a:cubicBezTo>
                  <a:pt x="14143" y="16421"/>
                  <a:pt x="14206" y="16520"/>
                  <a:pt x="14206" y="16647"/>
                </a:cubicBezTo>
                <a:lnTo>
                  <a:pt x="14206" y="17908"/>
                </a:lnTo>
                <a:cubicBezTo>
                  <a:pt x="14206" y="18015"/>
                  <a:pt x="14138" y="18113"/>
                  <a:pt x="14066" y="18113"/>
                </a:cubicBezTo>
                <a:lnTo>
                  <a:pt x="13642" y="18113"/>
                </a:lnTo>
                <a:cubicBezTo>
                  <a:pt x="13569" y="18113"/>
                  <a:pt x="13505" y="18012"/>
                  <a:pt x="13505" y="17898"/>
                </a:cubicBezTo>
                <a:lnTo>
                  <a:pt x="13505" y="16639"/>
                </a:lnTo>
                <a:cubicBezTo>
                  <a:pt x="13505" y="16520"/>
                  <a:pt x="13569" y="16421"/>
                  <a:pt x="13645" y="16421"/>
                </a:cubicBezTo>
                <a:close/>
                <a:moveTo>
                  <a:pt x="14594" y="16421"/>
                </a:moveTo>
                <a:lnTo>
                  <a:pt x="14609" y="16421"/>
                </a:lnTo>
                <a:lnTo>
                  <a:pt x="14935" y="16421"/>
                </a:lnTo>
                <a:lnTo>
                  <a:pt x="14935" y="17898"/>
                </a:lnTo>
                <a:lnTo>
                  <a:pt x="15074" y="17898"/>
                </a:lnTo>
                <a:lnTo>
                  <a:pt x="15074" y="17490"/>
                </a:lnTo>
                <a:lnTo>
                  <a:pt x="15074" y="17467"/>
                </a:lnTo>
                <a:cubicBezTo>
                  <a:pt x="15076" y="17393"/>
                  <a:pt x="15103" y="17345"/>
                  <a:pt x="15145" y="17345"/>
                </a:cubicBezTo>
                <a:cubicBezTo>
                  <a:pt x="15188" y="17345"/>
                  <a:pt x="15216" y="17393"/>
                  <a:pt x="15216" y="17464"/>
                </a:cubicBezTo>
                <a:lnTo>
                  <a:pt x="15216" y="17488"/>
                </a:lnTo>
                <a:lnTo>
                  <a:pt x="15216" y="17994"/>
                </a:lnTo>
                <a:cubicBezTo>
                  <a:pt x="15216" y="18065"/>
                  <a:pt x="15188" y="18113"/>
                  <a:pt x="15150" y="18113"/>
                </a:cubicBezTo>
                <a:lnTo>
                  <a:pt x="14609" y="18113"/>
                </a:lnTo>
                <a:lnTo>
                  <a:pt x="14594" y="18113"/>
                </a:lnTo>
                <a:cubicBezTo>
                  <a:pt x="14546" y="18113"/>
                  <a:pt x="14515" y="18070"/>
                  <a:pt x="14515" y="18006"/>
                </a:cubicBezTo>
                <a:cubicBezTo>
                  <a:pt x="14515" y="17940"/>
                  <a:pt x="14546" y="17897"/>
                  <a:pt x="14594" y="17898"/>
                </a:cubicBezTo>
                <a:lnTo>
                  <a:pt x="14609" y="17898"/>
                </a:lnTo>
                <a:lnTo>
                  <a:pt x="14794" y="17898"/>
                </a:lnTo>
                <a:lnTo>
                  <a:pt x="14794" y="16639"/>
                </a:lnTo>
                <a:lnTo>
                  <a:pt x="14609" y="16639"/>
                </a:lnTo>
                <a:lnTo>
                  <a:pt x="14594" y="16639"/>
                </a:lnTo>
                <a:cubicBezTo>
                  <a:pt x="14546" y="16637"/>
                  <a:pt x="14515" y="16594"/>
                  <a:pt x="14515" y="16530"/>
                </a:cubicBezTo>
                <a:cubicBezTo>
                  <a:pt x="14515" y="16464"/>
                  <a:pt x="14546" y="16421"/>
                  <a:pt x="14594" y="16421"/>
                </a:cubicBezTo>
                <a:close/>
                <a:moveTo>
                  <a:pt x="16545" y="16421"/>
                </a:moveTo>
                <a:lnTo>
                  <a:pt x="16560" y="16421"/>
                </a:lnTo>
                <a:lnTo>
                  <a:pt x="17025" y="16421"/>
                </a:lnTo>
                <a:cubicBezTo>
                  <a:pt x="17107" y="16421"/>
                  <a:pt x="17168" y="16517"/>
                  <a:pt x="17168" y="16647"/>
                </a:cubicBezTo>
                <a:lnTo>
                  <a:pt x="17168" y="17158"/>
                </a:lnTo>
                <a:cubicBezTo>
                  <a:pt x="17168" y="17285"/>
                  <a:pt x="17107" y="17379"/>
                  <a:pt x="17026" y="17379"/>
                </a:cubicBezTo>
                <a:lnTo>
                  <a:pt x="16609" y="17379"/>
                </a:lnTo>
                <a:lnTo>
                  <a:pt x="16609" y="17898"/>
                </a:lnTo>
                <a:lnTo>
                  <a:pt x="17074" y="17898"/>
                </a:lnTo>
                <a:lnTo>
                  <a:pt x="17087" y="17898"/>
                </a:lnTo>
                <a:cubicBezTo>
                  <a:pt x="17137" y="17898"/>
                  <a:pt x="17168" y="17940"/>
                  <a:pt x="17168" y="18006"/>
                </a:cubicBezTo>
                <a:cubicBezTo>
                  <a:pt x="17168" y="18070"/>
                  <a:pt x="17137" y="18113"/>
                  <a:pt x="17089" y="18113"/>
                </a:cubicBezTo>
                <a:lnTo>
                  <a:pt x="17075" y="18113"/>
                </a:lnTo>
                <a:lnTo>
                  <a:pt x="16466" y="18113"/>
                </a:lnTo>
                <a:lnTo>
                  <a:pt x="16466" y="17379"/>
                </a:lnTo>
                <a:cubicBezTo>
                  <a:pt x="16466" y="17252"/>
                  <a:pt x="16527" y="17158"/>
                  <a:pt x="16609" y="17158"/>
                </a:cubicBezTo>
                <a:lnTo>
                  <a:pt x="17025" y="17158"/>
                </a:lnTo>
                <a:lnTo>
                  <a:pt x="17025" y="16637"/>
                </a:lnTo>
                <a:lnTo>
                  <a:pt x="16560" y="16637"/>
                </a:lnTo>
                <a:lnTo>
                  <a:pt x="16545" y="16637"/>
                </a:lnTo>
                <a:cubicBezTo>
                  <a:pt x="16499" y="16637"/>
                  <a:pt x="16466" y="16594"/>
                  <a:pt x="16466" y="16530"/>
                </a:cubicBezTo>
                <a:cubicBezTo>
                  <a:pt x="16466" y="16464"/>
                  <a:pt x="16497" y="16421"/>
                  <a:pt x="16545" y="16421"/>
                </a:cubicBezTo>
                <a:close/>
                <a:moveTo>
                  <a:pt x="17553" y="16421"/>
                </a:moveTo>
                <a:lnTo>
                  <a:pt x="17568" y="16421"/>
                </a:lnTo>
                <a:lnTo>
                  <a:pt x="18033" y="16421"/>
                </a:lnTo>
                <a:cubicBezTo>
                  <a:pt x="18109" y="16421"/>
                  <a:pt x="18171" y="16506"/>
                  <a:pt x="18171" y="16608"/>
                </a:cubicBezTo>
                <a:lnTo>
                  <a:pt x="18171" y="17080"/>
                </a:lnTo>
                <a:cubicBezTo>
                  <a:pt x="18171" y="17156"/>
                  <a:pt x="18157" y="17211"/>
                  <a:pt x="18121" y="17270"/>
                </a:cubicBezTo>
                <a:cubicBezTo>
                  <a:pt x="18162" y="17341"/>
                  <a:pt x="18175" y="17394"/>
                  <a:pt x="18175" y="17490"/>
                </a:cubicBezTo>
                <a:lnTo>
                  <a:pt x="18175" y="17898"/>
                </a:lnTo>
                <a:cubicBezTo>
                  <a:pt x="18175" y="18020"/>
                  <a:pt x="18114" y="18113"/>
                  <a:pt x="18035" y="18113"/>
                </a:cubicBezTo>
                <a:lnTo>
                  <a:pt x="17570" y="18113"/>
                </a:lnTo>
                <a:lnTo>
                  <a:pt x="17555" y="18113"/>
                </a:lnTo>
                <a:cubicBezTo>
                  <a:pt x="17507" y="18113"/>
                  <a:pt x="17474" y="18070"/>
                  <a:pt x="17474" y="18006"/>
                </a:cubicBezTo>
                <a:cubicBezTo>
                  <a:pt x="17474" y="17940"/>
                  <a:pt x="17507" y="17897"/>
                  <a:pt x="17553" y="17898"/>
                </a:cubicBezTo>
                <a:lnTo>
                  <a:pt x="17568" y="17898"/>
                </a:lnTo>
                <a:lnTo>
                  <a:pt x="18033" y="17898"/>
                </a:lnTo>
                <a:lnTo>
                  <a:pt x="18033" y="17508"/>
                </a:lnTo>
                <a:cubicBezTo>
                  <a:pt x="18035" y="17422"/>
                  <a:pt x="18008" y="17376"/>
                  <a:pt x="17959" y="17376"/>
                </a:cubicBezTo>
                <a:lnTo>
                  <a:pt x="17710" y="17376"/>
                </a:lnTo>
                <a:lnTo>
                  <a:pt x="17695" y="17376"/>
                </a:lnTo>
                <a:cubicBezTo>
                  <a:pt x="17647" y="17376"/>
                  <a:pt x="17616" y="17333"/>
                  <a:pt x="17616" y="17270"/>
                </a:cubicBezTo>
                <a:cubicBezTo>
                  <a:pt x="17616" y="17206"/>
                  <a:pt x="17647" y="17161"/>
                  <a:pt x="17693" y="17161"/>
                </a:cubicBezTo>
                <a:lnTo>
                  <a:pt x="17709" y="17161"/>
                </a:lnTo>
                <a:lnTo>
                  <a:pt x="17959" y="17161"/>
                </a:lnTo>
                <a:cubicBezTo>
                  <a:pt x="18007" y="17161"/>
                  <a:pt x="18031" y="17115"/>
                  <a:pt x="18031" y="17026"/>
                </a:cubicBezTo>
                <a:lnTo>
                  <a:pt x="18031" y="16637"/>
                </a:lnTo>
                <a:lnTo>
                  <a:pt x="17570" y="16637"/>
                </a:lnTo>
                <a:lnTo>
                  <a:pt x="17555" y="16637"/>
                </a:lnTo>
                <a:cubicBezTo>
                  <a:pt x="17507" y="16637"/>
                  <a:pt x="17474" y="16594"/>
                  <a:pt x="17474" y="16530"/>
                </a:cubicBezTo>
                <a:cubicBezTo>
                  <a:pt x="17474" y="16464"/>
                  <a:pt x="17507" y="16421"/>
                  <a:pt x="17553" y="16421"/>
                </a:cubicBezTo>
                <a:close/>
                <a:moveTo>
                  <a:pt x="18629" y="16421"/>
                </a:moveTo>
                <a:cubicBezTo>
                  <a:pt x="18671" y="16421"/>
                  <a:pt x="18698" y="16469"/>
                  <a:pt x="18698" y="16541"/>
                </a:cubicBezTo>
                <a:lnTo>
                  <a:pt x="18698" y="16564"/>
                </a:lnTo>
                <a:lnTo>
                  <a:pt x="18698" y="17342"/>
                </a:lnTo>
                <a:lnTo>
                  <a:pt x="18977" y="17342"/>
                </a:lnTo>
                <a:lnTo>
                  <a:pt x="18977" y="16751"/>
                </a:lnTo>
                <a:lnTo>
                  <a:pt x="18977" y="16727"/>
                </a:lnTo>
                <a:cubicBezTo>
                  <a:pt x="18979" y="16656"/>
                  <a:pt x="19007" y="16608"/>
                  <a:pt x="19050" y="16608"/>
                </a:cubicBezTo>
                <a:cubicBezTo>
                  <a:pt x="19091" y="16608"/>
                  <a:pt x="19119" y="16656"/>
                  <a:pt x="19119" y="16727"/>
                </a:cubicBezTo>
                <a:lnTo>
                  <a:pt x="19119" y="16751"/>
                </a:lnTo>
                <a:lnTo>
                  <a:pt x="19119" y="17342"/>
                </a:lnTo>
                <a:cubicBezTo>
                  <a:pt x="19169" y="17352"/>
                  <a:pt x="19190" y="17385"/>
                  <a:pt x="19190" y="17449"/>
                </a:cubicBezTo>
                <a:cubicBezTo>
                  <a:pt x="19190" y="17504"/>
                  <a:pt x="19159" y="17558"/>
                  <a:pt x="19127" y="17558"/>
                </a:cubicBezTo>
                <a:lnTo>
                  <a:pt x="19121" y="17558"/>
                </a:lnTo>
                <a:lnTo>
                  <a:pt x="19121" y="17968"/>
                </a:lnTo>
                <a:lnTo>
                  <a:pt x="19121" y="17991"/>
                </a:lnTo>
                <a:cubicBezTo>
                  <a:pt x="19119" y="18065"/>
                  <a:pt x="19091" y="18113"/>
                  <a:pt x="19050" y="18113"/>
                </a:cubicBezTo>
                <a:cubicBezTo>
                  <a:pt x="19007" y="18113"/>
                  <a:pt x="18979" y="18065"/>
                  <a:pt x="18979" y="17994"/>
                </a:cubicBezTo>
                <a:lnTo>
                  <a:pt x="18979" y="17970"/>
                </a:lnTo>
                <a:lnTo>
                  <a:pt x="18979" y="17560"/>
                </a:lnTo>
                <a:lnTo>
                  <a:pt x="18558" y="17560"/>
                </a:lnTo>
                <a:lnTo>
                  <a:pt x="18558" y="16569"/>
                </a:lnTo>
                <a:lnTo>
                  <a:pt x="18558" y="16546"/>
                </a:lnTo>
                <a:cubicBezTo>
                  <a:pt x="18558" y="16470"/>
                  <a:pt x="18586" y="16421"/>
                  <a:pt x="18629" y="16421"/>
                </a:cubicBezTo>
                <a:close/>
                <a:moveTo>
                  <a:pt x="7653" y="16424"/>
                </a:moveTo>
                <a:lnTo>
                  <a:pt x="8117" y="16424"/>
                </a:lnTo>
                <a:lnTo>
                  <a:pt x="8132" y="16424"/>
                </a:lnTo>
                <a:cubicBezTo>
                  <a:pt x="8182" y="16421"/>
                  <a:pt x="8213" y="16464"/>
                  <a:pt x="8213" y="16530"/>
                </a:cubicBezTo>
                <a:cubicBezTo>
                  <a:pt x="8213" y="16594"/>
                  <a:pt x="8182" y="16637"/>
                  <a:pt x="8134" y="16637"/>
                </a:cubicBezTo>
                <a:lnTo>
                  <a:pt x="8119" y="16637"/>
                </a:lnTo>
                <a:lnTo>
                  <a:pt x="7796" y="16637"/>
                </a:lnTo>
                <a:lnTo>
                  <a:pt x="7795" y="17163"/>
                </a:lnTo>
                <a:lnTo>
                  <a:pt x="8071" y="17163"/>
                </a:lnTo>
                <a:cubicBezTo>
                  <a:pt x="8153" y="17163"/>
                  <a:pt x="8212" y="17254"/>
                  <a:pt x="8212" y="17376"/>
                </a:cubicBezTo>
                <a:lnTo>
                  <a:pt x="8212" y="17895"/>
                </a:lnTo>
                <a:cubicBezTo>
                  <a:pt x="8212" y="18017"/>
                  <a:pt x="8149" y="18113"/>
                  <a:pt x="8071" y="18113"/>
                </a:cubicBezTo>
                <a:lnTo>
                  <a:pt x="7749" y="18113"/>
                </a:lnTo>
                <a:cubicBezTo>
                  <a:pt x="7726" y="18113"/>
                  <a:pt x="7684" y="18100"/>
                  <a:pt x="7663" y="18084"/>
                </a:cubicBezTo>
                <a:lnTo>
                  <a:pt x="7577" y="18027"/>
                </a:lnTo>
                <a:cubicBezTo>
                  <a:pt x="7529" y="17994"/>
                  <a:pt x="7512" y="17966"/>
                  <a:pt x="7512" y="17913"/>
                </a:cubicBezTo>
                <a:cubicBezTo>
                  <a:pt x="7512" y="17855"/>
                  <a:pt x="7544" y="17807"/>
                  <a:pt x="7580" y="17807"/>
                </a:cubicBezTo>
                <a:cubicBezTo>
                  <a:pt x="7593" y="17807"/>
                  <a:pt x="7606" y="17809"/>
                  <a:pt x="7619" y="17820"/>
                </a:cubicBezTo>
                <a:lnTo>
                  <a:pt x="7634" y="17830"/>
                </a:lnTo>
                <a:lnTo>
                  <a:pt x="7710" y="17882"/>
                </a:lnTo>
                <a:cubicBezTo>
                  <a:pt x="7713" y="17885"/>
                  <a:pt x="7718" y="17887"/>
                  <a:pt x="7724" y="17890"/>
                </a:cubicBezTo>
                <a:cubicBezTo>
                  <a:pt x="7730" y="17892"/>
                  <a:pt x="7732" y="17895"/>
                  <a:pt x="7734" y="17895"/>
                </a:cubicBezTo>
                <a:lnTo>
                  <a:pt x="7752" y="17898"/>
                </a:lnTo>
                <a:lnTo>
                  <a:pt x="7766" y="17898"/>
                </a:lnTo>
                <a:lnTo>
                  <a:pt x="8071" y="17898"/>
                </a:lnTo>
                <a:lnTo>
                  <a:pt x="8071" y="17379"/>
                </a:lnTo>
                <a:lnTo>
                  <a:pt x="7653" y="17379"/>
                </a:lnTo>
                <a:lnTo>
                  <a:pt x="7653" y="16424"/>
                </a:lnTo>
                <a:close/>
                <a:moveTo>
                  <a:pt x="19636" y="16424"/>
                </a:moveTo>
                <a:lnTo>
                  <a:pt x="20100" y="16424"/>
                </a:lnTo>
                <a:lnTo>
                  <a:pt x="20115" y="16424"/>
                </a:lnTo>
                <a:cubicBezTo>
                  <a:pt x="20165" y="16421"/>
                  <a:pt x="20196" y="16464"/>
                  <a:pt x="20196" y="16530"/>
                </a:cubicBezTo>
                <a:cubicBezTo>
                  <a:pt x="20196" y="16594"/>
                  <a:pt x="20165" y="16637"/>
                  <a:pt x="20117" y="16637"/>
                </a:cubicBezTo>
                <a:lnTo>
                  <a:pt x="20102" y="16637"/>
                </a:lnTo>
                <a:lnTo>
                  <a:pt x="19778" y="16637"/>
                </a:lnTo>
                <a:lnTo>
                  <a:pt x="19776" y="17163"/>
                </a:lnTo>
                <a:lnTo>
                  <a:pt x="20053" y="17163"/>
                </a:lnTo>
                <a:cubicBezTo>
                  <a:pt x="20134" y="17163"/>
                  <a:pt x="20195" y="17254"/>
                  <a:pt x="20195" y="17376"/>
                </a:cubicBezTo>
                <a:lnTo>
                  <a:pt x="20195" y="17895"/>
                </a:lnTo>
                <a:cubicBezTo>
                  <a:pt x="20195" y="18017"/>
                  <a:pt x="20131" y="18113"/>
                  <a:pt x="20053" y="18113"/>
                </a:cubicBezTo>
                <a:lnTo>
                  <a:pt x="19732" y="18113"/>
                </a:lnTo>
                <a:cubicBezTo>
                  <a:pt x="19709" y="18113"/>
                  <a:pt x="19667" y="18100"/>
                  <a:pt x="19646" y="18084"/>
                </a:cubicBezTo>
                <a:lnTo>
                  <a:pt x="19560" y="18027"/>
                </a:lnTo>
                <a:cubicBezTo>
                  <a:pt x="19512" y="17994"/>
                  <a:pt x="19494" y="17966"/>
                  <a:pt x="19494" y="17913"/>
                </a:cubicBezTo>
                <a:cubicBezTo>
                  <a:pt x="19494" y="17855"/>
                  <a:pt x="19527" y="17807"/>
                  <a:pt x="19563" y="17807"/>
                </a:cubicBezTo>
                <a:cubicBezTo>
                  <a:pt x="19576" y="17807"/>
                  <a:pt x="19587" y="17809"/>
                  <a:pt x="19600" y="17820"/>
                </a:cubicBezTo>
                <a:lnTo>
                  <a:pt x="19615" y="17830"/>
                </a:lnTo>
                <a:lnTo>
                  <a:pt x="19691" y="17882"/>
                </a:lnTo>
                <a:cubicBezTo>
                  <a:pt x="19695" y="17885"/>
                  <a:pt x="19700" y="17887"/>
                  <a:pt x="19705" y="17890"/>
                </a:cubicBezTo>
                <a:cubicBezTo>
                  <a:pt x="19712" y="17892"/>
                  <a:pt x="19715" y="17895"/>
                  <a:pt x="19717" y="17895"/>
                </a:cubicBezTo>
                <a:lnTo>
                  <a:pt x="19734" y="17898"/>
                </a:lnTo>
                <a:lnTo>
                  <a:pt x="19747" y="17898"/>
                </a:lnTo>
                <a:lnTo>
                  <a:pt x="20053" y="17898"/>
                </a:lnTo>
                <a:lnTo>
                  <a:pt x="20053" y="17379"/>
                </a:lnTo>
                <a:lnTo>
                  <a:pt x="19636" y="17379"/>
                </a:lnTo>
                <a:lnTo>
                  <a:pt x="19636" y="16424"/>
                </a:lnTo>
                <a:close/>
                <a:moveTo>
                  <a:pt x="11767" y="16637"/>
                </a:moveTo>
                <a:lnTo>
                  <a:pt x="11767" y="17161"/>
                </a:lnTo>
                <a:lnTo>
                  <a:pt x="11905" y="17161"/>
                </a:lnTo>
                <a:lnTo>
                  <a:pt x="11905" y="16637"/>
                </a:lnTo>
                <a:lnTo>
                  <a:pt x="11767" y="16637"/>
                </a:lnTo>
                <a:close/>
                <a:moveTo>
                  <a:pt x="1662" y="16639"/>
                </a:moveTo>
                <a:lnTo>
                  <a:pt x="1662" y="17898"/>
                </a:lnTo>
                <a:lnTo>
                  <a:pt x="2082" y="17898"/>
                </a:lnTo>
                <a:lnTo>
                  <a:pt x="2082" y="16639"/>
                </a:lnTo>
                <a:lnTo>
                  <a:pt x="1662" y="16639"/>
                </a:lnTo>
                <a:close/>
                <a:moveTo>
                  <a:pt x="12637" y="16639"/>
                </a:moveTo>
                <a:lnTo>
                  <a:pt x="12637" y="16979"/>
                </a:lnTo>
                <a:lnTo>
                  <a:pt x="13054" y="16979"/>
                </a:lnTo>
                <a:lnTo>
                  <a:pt x="13054" y="16639"/>
                </a:lnTo>
                <a:lnTo>
                  <a:pt x="12637" y="16639"/>
                </a:lnTo>
                <a:close/>
                <a:moveTo>
                  <a:pt x="13645" y="16639"/>
                </a:moveTo>
                <a:lnTo>
                  <a:pt x="13645" y="17898"/>
                </a:lnTo>
                <a:lnTo>
                  <a:pt x="14064" y="17898"/>
                </a:lnTo>
                <a:lnTo>
                  <a:pt x="14064" y="16639"/>
                </a:lnTo>
                <a:lnTo>
                  <a:pt x="13645" y="16639"/>
                </a:lnTo>
                <a:close/>
                <a:moveTo>
                  <a:pt x="11625" y="17379"/>
                </a:moveTo>
                <a:lnTo>
                  <a:pt x="11625" y="17898"/>
                </a:lnTo>
                <a:lnTo>
                  <a:pt x="12046" y="17898"/>
                </a:lnTo>
                <a:lnTo>
                  <a:pt x="12046" y="17379"/>
                </a:lnTo>
                <a:lnTo>
                  <a:pt x="11625" y="17379"/>
                </a:lnTo>
                <a:close/>
                <a:moveTo>
                  <a:pt x="8664" y="17552"/>
                </a:moveTo>
                <a:lnTo>
                  <a:pt x="8664" y="17895"/>
                </a:lnTo>
                <a:lnTo>
                  <a:pt x="9083" y="17895"/>
                </a:lnTo>
                <a:lnTo>
                  <a:pt x="9083" y="17552"/>
                </a:lnTo>
                <a:lnTo>
                  <a:pt x="8664" y="17552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0" name="Phone">
            <a:extLst>
              <a:ext uri="{FF2B5EF4-FFF2-40B4-BE49-F238E27FC236}">
                <a16:creationId xmlns:a16="http://schemas.microsoft.com/office/drawing/2014/main" id="{F2D8FAC1-3F1A-4EF1-AFD9-67FB5BAF1F7F}"/>
              </a:ext>
            </a:extLst>
          </p:cNvPr>
          <p:cNvSpPr/>
          <p:nvPr/>
        </p:nvSpPr>
        <p:spPr>
          <a:xfrm>
            <a:off x="5969162" y="2552575"/>
            <a:ext cx="179333" cy="369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8" y="0"/>
                </a:moveTo>
                <a:cubicBezTo>
                  <a:pt x="934" y="0"/>
                  <a:pt x="0" y="453"/>
                  <a:pt x="0" y="1004"/>
                </a:cubicBezTo>
                <a:lnTo>
                  <a:pt x="0" y="20596"/>
                </a:lnTo>
                <a:cubicBezTo>
                  <a:pt x="0" y="21152"/>
                  <a:pt x="934" y="21600"/>
                  <a:pt x="2068" y="21600"/>
                </a:cubicBezTo>
                <a:lnTo>
                  <a:pt x="19532" y="21600"/>
                </a:lnTo>
                <a:cubicBezTo>
                  <a:pt x="20666" y="21600"/>
                  <a:pt x="21600" y="21147"/>
                  <a:pt x="21600" y="20596"/>
                </a:cubicBezTo>
                <a:lnTo>
                  <a:pt x="21600" y="1004"/>
                </a:lnTo>
                <a:cubicBezTo>
                  <a:pt x="21600" y="453"/>
                  <a:pt x="20677" y="0"/>
                  <a:pt x="19532" y="0"/>
                </a:cubicBezTo>
                <a:lnTo>
                  <a:pt x="2068" y="0"/>
                </a:lnTo>
                <a:close/>
                <a:moveTo>
                  <a:pt x="9142" y="1350"/>
                </a:moveTo>
                <a:lnTo>
                  <a:pt x="12468" y="1350"/>
                </a:lnTo>
                <a:cubicBezTo>
                  <a:pt x="12758" y="1350"/>
                  <a:pt x="12990" y="1463"/>
                  <a:pt x="12990" y="1604"/>
                </a:cubicBezTo>
                <a:cubicBezTo>
                  <a:pt x="12990" y="1744"/>
                  <a:pt x="12758" y="1858"/>
                  <a:pt x="12468" y="1858"/>
                </a:cubicBezTo>
                <a:lnTo>
                  <a:pt x="9142" y="1858"/>
                </a:lnTo>
                <a:cubicBezTo>
                  <a:pt x="8853" y="1858"/>
                  <a:pt x="8621" y="1744"/>
                  <a:pt x="8621" y="1604"/>
                </a:cubicBezTo>
                <a:cubicBezTo>
                  <a:pt x="8621" y="1463"/>
                  <a:pt x="8853" y="1350"/>
                  <a:pt x="9142" y="1350"/>
                </a:cubicBezTo>
                <a:close/>
                <a:moveTo>
                  <a:pt x="1477" y="2927"/>
                </a:moveTo>
                <a:lnTo>
                  <a:pt x="20123" y="2927"/>
                </a:lnTo>
                <a:lnTo>
                  <a:pt x="20123" y="18985"/>
                </a:lnTo>
                <a:lnTo>
                  <a:pt x="1477" y="18985"/>
                </a:lnTo>
                <a:lnTo>
                  <a:pt x="1477" y="2927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1" name="Notebook">
            <a:extLst>
              <a:ext uri="{FF2B5EF4-FFF2-40B4-BE49-F238E27FC236}">
                <a16:creationId xmlns:a16="http://schemas.microsoft.com/office/drawing/2014/main" id="{61D1D645-BE31-5605-383C-7507A55E7A5D}"/>
              </a:ext>
            </a:extLst>
          </p:cNvPr>
          <p:cNvSpPr/>
          <p:nvPr/>
        </p:nvSpPr>
        <p:spPr>
          <a:xfrm>
            <a:off x="6282749" y="2548830"/>
            <a:ext cx="422884" cy="236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952" y="0"/>
                </a:moveTo>
                <a:cubicBezTo>
                  <a:pt x="1421" y="0"/>
                  <a:pt x="1439" y="771"/>
                  <a:pt x="1439" y="1718"/>
                </a:cubicBezTo>
                <a:lnTo>
                  <a:pt x="1439" y="19328"/>
                </a:lnTo>
                <a:lnTo>
                  <a:pt x="0" y="19328"/>
                </a:lnTo>
                <a:cubicBezTo>
                  <a:pt x="0" y="19328"/>
                  <a:pt x="0" y="19890"/>
                  <a:pt x="0" y="20529"/>
                </a:cubicBezTo>
                <a:cubicBezTo>
                  <a:pt x="0" y="21600"/>
                  <a:pt x="190" y="21599"/>
                  <a:pt x="896" y="21599"/>
                </a:cubicBezTo>
                <a:lnTo>
                  <a:pt x="10332" y="21599"/>
                </a:lnTo>
                <a:lnTo>
                  <a:pt x="11268" y="21599"/>
                </a:lnTo>
                <a:lnTo>
                  <a:pt x="20704" y="21599"/>
                </a:lnTo>
                <a:cubicBezTo>
                  <a:pt x="21367" y="21599"/>
                  <a:pt x="21600" y="21600"/>
                  <a:pt x="21600" y="20529"/>
                </a:cubicBezTo>
                <a:cubicBezTo>
                  <a:pt x="21600" y="19890"/>
                  <a:pt x="21600" y="19328"/>
                  <a:pt x="21600" y="19328"/>
                </a:cubicBezTo>
                <a:lnTo>
                  <a:pt x="20161" y="19328"/>
                </a:lnTo>
                <a:lnTo>
                  <a:pt x="20161" y="1718"/>
                </a:lnTo>
                <a:cubicBezTo>
                  <a:pt x="20161" y="771"/>
                  <a:pt x="20196" y="0"/>
                  <a:pt x="19665" y="0"/>
                </a:cubicBezTo>
                <a:lnTo>
                  <a:pt x="1952" y="0"/>
                </a:lnTo>
                <a:close/>
                <a:moveTo>
                  <a:pt x="2475" y="1849"/>
                </a:moveTo>
                <a:lnTo>
                  <a:pt x="19125" y="1849"/>
                </a:lnTo>
                <a:lnTo>
                  <a:pt x="19125" y="19328"/>
                </a:lnTo>
                <a:lnTo>
                  <a:pt x="11268" y="19328"/>
                </a:lnTo>
                <a:lnTo>
                  <a:pt x="10332" y="19328"/>
                </a:lnTo>
                <a:lnTo>
                  <a:pt x="2475" y="19328"/>
                </a:lnTo>
                <a:lnTo>
                  <a:pt x="2475" y="1849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2" name="Credit Card">
            <a:extLst>
              <a:ext uri="{FF2B5EF4-FFF2-40B4-BE49-F238E27FC236}">
                <a16:creationId xmlns:a16="http://schemas.microsoft.com/office/drawing/2014/main" id="{6C2A6FA9-8176-75F3-35C7-BA359B359EF7}"/>
              </a:ext>
            </a:extLst>
          </p:cNvPr>
          <p:cNvSpPr/>
          <p:nvPr/>
        </p:nvSpPr>
        <p:spPr>
          <a:xfrm>
            <a:off x="3579966" y="2553830"/>
            <a:ext cx="348540" cy="226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5" y="0"/>
                </a:moveTo>
                <a:cubicBezTo>
                  <a:pt x="678" y="0"/>
                  <a:pt x="0" y="1042"/>
                  <a:pt x="0" y="2327"/>
                </a:cubicBezTo>
                <a:lnTo>
                  <a:pt x="0" y="19273"/>
                </a:lnTo>
                <a:cubicBezTo>
                  <a:pt x="0" y="20558"/>
                  <a:pt x="678" y="21600"/>
                  <a:pt x="1515" y="21600"/>
                </a:cubicBezTo>
                <a:lnTo>
                  <a:pt x="20085" y="21600"/>
                </a:lnTo>
                <a:cubicBezTo>
                  <a:pt x="20922" y="21600"/>
                  <a:pt x="21600" y="20558"/>
                  <a:pt x="21600" y="19273"/>
                </a:cubicBezTo>
                <a:lnTo>
                  <a:pt x="21600" y="2327"/>
                </a:lnTo>
                <a:cubicBezTo>
                  <a:pt x="21600" y="1042"/>
                  <a:pt x="20922" y="0"/>
                  <a:pt x="20085" y="0"/>
                </a:cubicBezTo>
                <a:lnTo>
                  <a:pt x="1515" y="0"/>
                </a:lnTo>
                <a:close/>
                <a:moveTo>
                  <a:pt x="2576" y="7104"/>
                </a:moveTo>
                <a:lnTo>
                  <a:pt x="2756" y="7104"/>
                </a:lnTo>
                <a:lnTo>
                  <a:pt x="2756" y="8874"/>
                </a:lnTo>
                <a:lnTo>
                  <a:pt x="1451" y="8874"/>
                </a:lnTo>
                <a:lnTo>
                  <a:pt x="1451" y="8832"/>
                </a:lnTo>
                <a:cubicBezTo>
                  <a:pt x="1451" y="7879"/>
                  <a:pt x="1955" y="7104"/>
                  <a:pt x="2576" y="7104"/>
                </a:cubicBezTo>
                <a:close/>
                <a:moveTo>
                  <a:pt x="3071" y="7104"/>
                </a:moveTo>
                <a:lnTo>
                  <a:pt x="4765" y="7104"/>
                </a:lnTo>
                <a:cubicBezTo>
                  <a:pt x="5385" y="7104"/>
                  <a:pt x="5889" y="7879"/>
                  <a:pt x="5889" y="8832"/>
                </a:cubicBezTo>
                <a:lnTo>
                  <a:pt x="5889" y="8874"/>
                </a:lnTo>
                <a:lnTo>
                  <a:pt x="3071" y="8874"/>
                </a:lnTo>
                <a:lnTo>
                  <a:pt x="3071" y="7104"/>
                </a:lnTo>
                <a:close/>
                <a:moveTo>
                  <a:pt x="1451" y="9356"/>
                </a:moveTo>
                <a:lnTo>
                  <a:pt x="2756" y="9356"/>
                </a:lnTo>
                <a:lnTo>
                  <a:pt x="2756" y="10879"/>
                </a:lnTo>
                <a:lnTo>
                  <a:pt x="1451" y="10879"/>
                </a:lnTo>
                <a:lnTo>
                  <a:pt x="1451" y="9356"/>
                </a:lnTo>
                <a:close/>
                <a:moveTo>
                  <a:pt x="3071" y="9356"/>
                </a:moveTo>
                <a:lnTo>
                  <a:pt x="4236" y="9356"/>
                </a:lnTo>
                <a:lnTo>
                  <a:pt x="4236" y="10879"/>
                </a:lnTo>
                <a:lnTo>
                  <a:pt x="3071" y="10879"/>
                </a:lnTo>
                <a:lnTo>
                  <a:pt x="3071" y="9356"/>
                </a:lnTo>
                <a:close/>
                <a:moveTo>
                  <a:pt x="4550" y="9356"/>
                </a:moveTo>
                <a:lnTo>
                  <a:pt x="5889" y="9356"/>
                </a:lnTo>
                <a:lnTo>
                  <a:pt x="5889" y="10879"/>
                </a:lnTo>
                <a:lnTo>
                  <a:pt x="4550" y="10879"/>
                </a:lnTo>
                <a:lnTo>
                  <a:pt x="4550" y="9356"/>
                </a:lnTo>
                <a:close/>
                <a:moveTo>
                  <a:pt x="1451" y="11362"/>
                </a:moveTo>
                <a:lnTo>
                  <a:pt x="2756" y="11362"/>
                </a:lnTo>
                <a:lnTo>
                  <a:pt x="2756" y="13121"/>
                </a:lnTo>
                <a:lnTo>
                  <a:pt x="2576" y="13121"/>
                </a:lnTo>
                <a:cubicBezTo>
                  <a:pt x="1955" y="13121"/>
                  <a:pt x="1451" y="12349"/>
                  <a:pt x="1451" y="11395"/>
                </a:cubicBezTo>
                <a:lnTo>
                  <a:pt x="1451" y="11362"/>
                </a:lnTo>
                <a:close/>
                <a:moveTo>
                  <a:pt x="3071" y="11362"/>
                </a:moveTo>
                <a:lnTo>
                  <a:pt x="4236" y="11362"/>
                </a:lnTo>
                <a:lnTo>
                  <a:pt x="4236" y="13121"/>
                </a:lnTo>
                <a:lnTo>
                  <a:pt x="3071" y="13121"/>
                </a:lnTo>
                <a:lnTo>
                  <a:pt x="3071" y="11362"/>
                </a:lnTo>
                <a:close/>
                <a:moveTo>
                  <a:pt x="4550" y="11362"/>
                </a:moveTo>
                <a:lnTo>
                  <a:pt x="5889" y="11362"/>
                </a:lnTo>
                <a:lnTo>
                  <a:pt x="5889" y="11395"/>
                </a:lnTo>
                <a:cubicBezTo>
                  <a:pt x="5889" y="12349"/>
                  <a:pt x="5385" y="13121"/>
                  <a:pt x="4765" y="13121"/>
                </a:cubicBezTo>
                <a:lnTo>
                  <a:pt x="4550" y="13121"/>
                </a:lnTo>
                <a:lnTo>
                  <a:pt x="4550" y="11362"/>
                </a:lnTo>
                <a:close/>
                <a:moveTo>
                  <a:pt x="1662" y="16421"/>
                </a:moveTo>
                <a:lnTo>
                  <a:pt x="2082" y="16421"/>
                </a:lnTo>
                <a:cubicBezTo>
                  <a:pt x="2162" y="16421"/>
                  <a:pt x="2224" y="16520"/>
                  <a:pt x="2224" y="16647"/>
                </a:cubicBezTo>
                <a:lnTo>
                  <a:pt x="2224" y="17908"/>
                </a:lnTo>
                <a:cubicBezTo>
                  <a:pt x="2224" y="18015"/>
                  <a:pt x="2157" y="18113"/>
                  <a:pt x="2084" y="18113"/>
                </a:cubicBezTo>
                <a:lnTo>
                  <a:pt x="1659" y="18113"/>
                </a:lnTo>
                <a:cubicBezTo>
                  <a:pt x="1586" y="18113"/>
                  <a:pt x="1523" y="18012"/>
                  <a:pt x="1523" y="17898"/>
                </a:cubicBezTo>
                <a:lnTo>
                  <a:pt x="1523" y="16639"/>
                </a:lnTo>
                <a:cubicBezTo>
                  <a:pt x="1523" y="16520"/>
                  <a:pt x="1586" y="16421"/>
                  <a:pt x="1662" y="16421"/>
                </a:cubicBezTo>
                <a:close/>
                <a:moveTo>
                  <a:pt x="2613" y="16421"/>
                </a:moveTo>
                <a:lnTo>
                  <a:pt x="2626" y="16421"/>
                </a:lnTo>
                <a:lnTo>
                  <a:pt x="2952" y="16421"/>
                </a:lnTo>
                <a:lnTo>
                  <a:pt x="2952" y="17898"/>
                </a:lnTo>
                <a:lnTo>
                  <a:pt x="3092" y="17898"/>
                </a:lnTo>
                <a:lnTo>
                  <a:pt x="3092" y="17490"/>
                </a:lnTo>
                <a:lnTo>
                  <a:pt x="3092" y="17467"/>
                </a:lnTo>
                <a:cubicBezTo>
                  <a:pt x="3094" y="17393"/>
                  <a:pt x="3122" y="17345"/>
                  <a:pt x="3163" y="17345"/>
                </a:cubicBezTo>
                <a:cubicBezTo>
                  <a:pt x="3206" y="17345"/>
                  <a:pt x="3234" y="17393"/>
                  <a:pt x="3234" y="17464"/>
                </a:cubicBezTo>
                <a:lnTo>
                  <a:pt x="3234" y="17488"/>
                </a:lnTo>
                <a:lnTo>
                  <a:pt x="3234" y="17994"/>
                </a:lnTo>
                <a:cubicBezTo>
                  <a:pt x="3234" y="18065"/>
                  <a:pt x="3206" y="18113"/>
                  <a:pt x="3168" y="18113"/>
                </a:cubicBezTo>
                <a:lnTo>
                  <a:pt x="2626" y="18113"/>
                </a:lnTo>
                <a:lnTo>
                  <a:pt x="2613" y="18113"/>
                </a:lnTo>
                <a:cubicBezTo>
                  <a:pt x="2565" y="18113"/>
                  <a:pt x="2533" y="18070"/>
                  <a:pt x="2533" y="18006"/>
                </a:cubicBezTo>
                <a:cubicBezTo>
                  <a:pt x="2533" y="17940"/>
                  <a:pt x="2565" y="17897"/>
                  <a:pt x="2613" y="17898"/>
                </a:cubicBezTo>
                <a:lnTo>
                  <a:pt x="2626" y="17898"/>
                </a:lnTo>
                <a:lnTo>
                  <a:pt x="2812" y="17898"/>
                </a:lnTo>
                <a:lnTo>
                  <a:pt x="2812" y="16639"/>
                </a:lnTo>
                <a:lnTo>
                  <a:pt x="2626" y="16639"/>
                </a:lnTo>
                <a:lnTo>
                  <a:pt x="2613" y="16639"/>
                </a:lnTo>
                <a:cubicBezTo>
                  <a:pt x="2565" y="16637"/>
                  <a:pt x="2533" y="16594"/>
                  <a:pt x="2533" y="16530"/>
                </a:cubicBezTo>
                <a:cubicBezTo>
                  <a:pt x="2533" y="16464"/>
                  <a:pt x="2565" y="16421"/>
                  <a:pt x="2613" y="16421"/>
                </a:cubicBezTo>
                <a:close/>
                <a:moveTo>
                  <a:pt x="3619" y="16421"/>
                </a:moveTo>
                <a:lnTo>
                  <a:pt x="3635" y="16421"/>
                </a:lnTo>
                <a:lnTo>
                  <a:pt x="4099" y="16421"/>
                </a:lnTo>
                <a:cubicBezTo>
                  <a:pt x="4182" y="16421"/>
                  <a:pt x="4244" y="16517"/>
                  <a:pt x="4244" y="16647"/>
                </a:cubicBezTo>
                <a:lnTo>
                  <a:pt x="4243" y="17158"/>
                </a:lnTo>
                <a:cubicBezTo>
                  <a:pt x="4243" y="17285"/>
                  <a:pt x="4182" y="17379"/>
                  <a:pt x="4101" y="17379"/>
                </a:cubicBezTo>
                <a:lnTo>
                  <a:pt x="3685" y="17379"/>
                </a:lnTo>
                <a:lnTo>
                  <a:pt x="3685" y="17898"/>
                </a:lnTo>
                <a:lnTo>
                  <a:pt x="4148" y="17898"/>
                </a:lnTo>
                <a:lnTo>
                  <a:pt x="4163" y="17898"/>
                </a:lnTo>
                <a:cubicBezTo>
                  <a:pt x="4213" y="17898"/>
                  <a:pt x="4243" y="17940"/>
                  <a:pt x="4243" y="18006"/>
                </a:cubicBezTo>
                <a:cubicBezTo>
                  <a:pt x="4243" y="18070"/>
                  <a:pt x="4213" y="18113"/>
                  <a:pt x="4165" y="18113"/>
                </a:cubicBezTo>
                <a:lnTo>
                  <a:pt x="4150" y="18113"/>
                </a:lnTo>
                <a:lnTo>
                  <a:pt x="3540" y="18113"/>
                </a:lnTo>
                <a:lnTo>
                  <a:pt x="3540" y="17379"/>
                </a:lnTo>
                <a:cubicBezTo>
                  <a:pt x="3540" y="17252"/>
                  <a:pt x="3603" y="17158"/>
                  <a:pt x="3685" y="17158"/>
                </a:cubicBezTo>
                <a:lnTo>
                  <a:pt x="4099" y="17158"/>
                </a:lnTo>
                <a:lnTo>
                  <a:pt x="4099" y="16637"/>
                </a:lnTo>
                <a:lnTo>
                  <a:pt x="3635" y="16637"/>
                </a:lnTo>
                <a:lnTo>
                  <a:pt x="3619" y="16637"/>
                </a:lnTo>
                <a:cubicBezTo>
                  <a:pt x="3573" y="16637"/>
                  <a:pt x="3540" y="16594"/>
                  <a:pt x="3540" y="16530"/>
                </a:cubicBezTo>
                <a:cubicBezTo>
                  <a:pt x="3540" y="16464"/>
                  <a:pt x="3571" y="16421"/>
                  <a:pt x="3619" y="16421"/>
                </a:cubicBezTo>
                <a:close/>
                <a:moveTo>
                  <a:pt x="4628" y="16421"/>
                </a:moveTo>
                <a:lnTo>
                  <a:pt x="4643" y="16421"/>
                </a:lnTo>
                <a:lnTo>
                  <a:pt x="5107" y="16421"/>
                </a:lnTo>
                <a:cubicBezTo>
                  <a:pt x="5184" y="16421"/>
                  <a:pt x="5246" y="16506"/>
                  <a:pt x="5246" y="16608"/>
                </a:cubicBezTo>
                <a:lnTo>
                  <a:pt x="5246" y="17080"/>
                </a:lnTo>
                <a:cubicBezTo>
                  <a:pt x="5246" y="17156"/>
                  <a:pt x="5232" y="17211"/>
                  <a:pt x="5195" y="17270"/>
                </a:cubicBezTo>
                <a:cubicBezTo>
                  <a:pt x="5237" y="17341"/>
                  <a:pt x="5249" y="17394"/>
                  <a:pt x="5249" y="17490"/>
                </a:cubicBezTo>
                <a:lnTo>
                  <a:pt x="5249" y="17898"/>
                </a:lnTo>
                <a:cubicBezTo>
                  <a:pt x="5249" y="18020"/>
                  <a:pt x="5189" y="18113"/>
                  <a:pt x="5109" y="18113"/>
                </a:cubicBezTo>
                <a:lnTo>
                  <a:pt x="4645" y="18113"/>
                </a:lnTo>
                <a:lnTo>
                  <a:pt x="4629" y="18113"/>
                </a:lnTo>
                <a:cubicBezTo>
                  <a:pt x="4581" y="18113"/>
                  <a:pt x="4548" y="18070"/>
                  <a:pt x="4548" y="18006"/>
                </a:cubicBezTo>
                <a:cubicBezTo>
                  <a:pt x="4548" y="17940"/>
                  <a:pt x="4582" y="17897"/>
                  <a:pt x="4628" y="17898"/>
                </a:cubicBezTo>
                <a:lnTo>
                  <a:pt x="4643" y="17898"/>
                </a:lnTo>
                <a:lnTo>
                  <a:pt x="5107" y="17898"/>
                </a:lnTo>
                <a:lnTo>
                  <a:pt x="5107" y="17508"/>
                </a:lnTo>
                <a:cubicBezTo>
                  <a:pt x="5109" y="17422"/>
                  <a:pt x="5083" y="17376"/>
                  <a:pt x="5033" y="17376"/>
                </a:cubicBezTo>
                <a:lnTo>
                  <a:pt x="4785" y="17376"/>
                </a:lnTo>
                <a:lnTo>
                  <a:pt x="4770" y="17376"/>
                </a:lnTo>
                <a:cubicBezTo>
                  <a:pt x="4722" y="17376"/>
                  <a:pt x="4690" y="17333"/>
                  <a:pt x="4690" y="17270"/>
                </a:cubicBezTo>
                <a:cubicBezTo>
                  <a:pt x="4690" y="17206"/>
                  <a:pt x="4723" y="17161"/>
                  <a:pt x="4770" y="17161"/>
                </a:cubicBezTo>
                <a:lnTo>
                  <a:pt x="4783" y="17161"/>
                </a:lnTo>
                <a:lnTo>
                  <a:pt x="5033" y="17161"/>
                </a:lnTo>
                <a:cubicBezTo>
                  <a:pt x="5081" y="17161"/>
                  <a:pt x="5106" y="17115"/>
                  <a:pt x="5106" y="17026"/>
                </a:cubicBezTo>
                <a:lnTo>
                  <a:pt x="5106" y="16637"/>
                </a:lnTo>
                <a:lnTo>
                  <a:pt x="4645" y="16637"/>
                </a:lnTo>
                <a:lnTo>
                  <a:pt x="4629" y="16637"/>
                </a:lnTo>
                <a:cubicBezTo>
                  <a:pt x="4581" y="16637"/>
                  <a:pt x="4548" y="16594"/>
                  <a:pt x="4548" y="16530"/>
                </a:cubicBezTo>
                <a:cubicBezTo>
                  <a:pt x="4548" y="16464"/>
                  <a:pt x="4582" y="16421"/>
                  <a:pt x="4628" y="16421"/>
                </a:cubicBezTo>
                <a:close/>
                <a:moveTo>
                  <a:pt x="6648" y="16421"/>
                </a:moveTo>
                <a:cubicBezTo>
                  <a:pt x="6689" y="16421"/>
                  <a:pt x="6717" y="16469"/>
                  <a:pt x="6717" y="16541"/>
                </a:cubicBezTo>
                <a:lnTo>
                  <a:pt x="6717" y="16564"/>
                </a:lnTo>
                <a:lnTo>
                  <a:pt x="6717" y="17342"/>
                </a:lnTo>
                <a:lnTo>
                  <a:pt x="6994" y="17342"/>
                </a:lnTo>
                <a:lnTo>
                  <a:pt x="6994" y="16751"/>
                </a:lnTo>
                <a:lnTo>
                  <a:pt x="6994" y="16727"/>
                </a:lnTo>
                <a:cubicBezTo>
                  <a:pt x="6996" y="16656"/>
                  <a:pt x="7023" y="16608"/>
                  <a:pt x="7067" y="16608"/>
                </a:cubicBezTo>
                <a:cubicBezTo>
                  <a:pt x="7108" y="16608"/>
                  <a:pt x="7136" y="16656"/>
                  <a:pt x="7136" y="16727"/>
                </a:cubicBezTo>
                <a:lnTo>
                  <a:pt x="7136" y="16751"/>
                </a:lnTo>
                <a:lnTo>
                  <a:pt x="7136" y="17342"/>
                </a:lnTo>
                <a:cubicBezTo>
                  <a:pt x="7185" y="17352"/>
                  <a:pt x="7208" y="17385"/>
                  <a:pt x="7208" y="17449"/>
                </a:cubicBezTo>
                <a:cubicBezTo>
                  <a:pt x="7208" y="17504"/>
                  <a:pt x="7176" y="17558"/>
                  <a:pt x="7144" y="17558"/>
                </a:cubicBezTo>
                <a:lnTo>
                  <a:pt x="7138" y="17558"/>
                </a:lnTo>
                <a:lnTo>
                  <a:pt x="7138" y="17968"/>
                </a:lnTo>
                <a:lnTo>
                  <a:pt x="7138" y="17991"/>
                </a:lnTo>
                <a:cubicBezTo>
                  <a:pt x="7136" y="18065"/>
                  <a:pt x="7108" y="18113"/>
                  <a:pt x="7067" y="18113"/>
                </a:cubicBezTo>
                <a:cubicBezTo>
                  <a:pt x="7023" y="18113"/>
                  <a:pt x="6996" y="18065"/>
                  <a:pt x="6996" y="17994"/>
                </a:cubicBezTo>
                <a:lnTo>
                  <a:pt x="6996" y="17970"/>
                </a:lnTo>
                <a:lnTo>
                  <a:pt x="6996" y="17560"/>
                </a:lnTo>
                <a:lnTo>
                  <a:pt x="6577" y="17560"/>
                </a:lnTo>
                <a:lnTo>
                  <a:pt x="6577" y="16569"/>
                </a:lnTo>
                <a:lnTo>
                  <a:pt x="6577" y="16546"/>
                </a:lnTo>
                <a:cubicBezTo>
                  <a:pt x="6577" y="16470"/>
                  <a:pt x="6605" y="16421"/>
                  <a:pt x="6648" y="16421"/>
                </a:cubicBezTo>
                <a:close/>
                <a:moveTo>
                  <a:pt x="8592" y="16421"/>
                </a:moveTo>
                <a:lnTo>
                  <a:pt x="8663" y="16421"/>
                </a:lnTo>
                <a:cubicBezTo>
                  <a:pt x="8704" y="16421"/>
                  <a:pt x="8735" y="16469"/>
                  <a:pt x="8735" y="16530"/>
                </a:cubicBezTo>
                <a:cubicBezTo>
                  <a:pt x="8735" y="16591"/>
                  <a:pt x="8711" y="16629"/>
                  <a:pt x="8664" y="16634"/>
                </a:cubicBezTo>
                <a:lnTo>
                  <a:pt x="8664" y="17337"/>
                </a:lnTo>
                <a:lnTo>
                  <a:pt x="9156" y="17337"/>
                </a:lnTo>
                <a:cubicBezTo>
                  <a:pt x="9197" y="17337"/>
                  <a:pt x="9223" y="17385"/>
                  <a:pt x="9223" y="17454"/>
                </a:cubicBezTo>
                <a:lnTo>
                  <a:pt x="9223" y="18001"/>
                </a:lnTo>
                <a:cubicBezTo>
                  <a:pt x="9223" y="18067"/>
                  <a:pt x="9194" y="18113"/>
                  <a:pt x="9149" y="18113"/>
                </a:cubicBezTo>
                <a:lnTo>
                  <a:pt x="8597" y="18113"/>
                </a:lnTo>
                <a:cubicBezTo>
                  <a:pt x="8555" y="18113"/>
                  <a:pt x="8522" y="18065"/>
                  <a:pt x="8522" y="18004"/>
                </a:cubicBezTo>
                <a:lnTo>
                  <a:pt x="8522" y="16525"/>
                </a:lnTo>
                <a:cubicBezTo>
                  <a:pt x="8522" y="16467"/>
                  <a:pt x="8554" y="16421"/>
                  <a:pt x="8592" y="16421"/>
                </a:cubicBezTo>
                <a:close/>
                <a:moveTo>
                  <a:pt x="9608" y="16421"/>
                </a:moveTo>
                <a:lnTo>
                  <a:pt x="10233" y="16421"/>
                </a:lnTo>
                <a:lnTo>
                  <a:pt x="10235" y="17078"/>
                </a:lnTo>
                <a:cubicBezTo>
                  <a:pt x="10235" y="17121"/>
                  <a:pt x="10228" y="17146"/>
                  <a:pt x="10208" y="17171"/>
                </a:cubicBezTo>
                <a:lnTo>
                  <a:pt x="9983" y="17467"/>
                </a:lnTo>
                <a:cubicBezTo>
                  <a:pt x="9964" y="17495"/>
                  <a:pt x="9956" y="17517"/>
                  <a:pt x="9956" y="17555"/>
                </a:cubicBezTo>
                <a:lnTo>
                  <a:pt x="9956" y="17968"/>
                </a:lnTo>
                <a:lnTo>
                  <a:pt x="9956" y="17991"/>
                </a:lnTo>
                <a:cubicBezTo>
                  <a:pt x="9956" y="18065"/>
                  <a:pt x="9927" y="18113"/>
                  <a:pt x="9885" y="18113"/>
                </a:cubicBezTo>
                <a:cubicBezTo>
                  <a:pt x="9844" y="18113"/>
                  <a:pt x="9816" y="18065"/>
                  <a:pt x="9816" y="17994"/>
                </a:cubicBezTo>
                <a:lnTo>
                  <a:pt x="9816" y="17970"/>
                </a:lnTo>
                <a:lnTo>
                  <a:pt x="9816" y="17454"/>
                </a:lnTo>
                <a:cubicBezTo>
                  <a:pt x="9816" y="17416"/>
                  <a:pt x="9822" y="17396"/>
                  <a:pt x="9840" y="17371"/>
                </a:cubicBezTo>
                <a:lnTo>
                  <a:pt x="10061" y="17078"/>
                </a:lnTo>
                <a:cubicBezTo>
                  <a:pt x="10091" y="17040"/>
                  <a:pt x="10095" y="17024"/>
                  <a:pt x="10095" y="16963"/>
                </a:cubicBezTo>
                <a:lnTo>
                  <a:pt x="10095" y="16637"/>
                </a:lnTo>
                <a:lnTo>
                  <a:pt x="9673" y="16637"/>
                </a:lnTo>
                <a:cubicBezTo>
                  <a:pt x="9666" y="16700"/>
                  <a:pt x="9643" y="16735"/>
                  <a:pt x="9605" y="16735"/>
                </a:cubicBezTo>
                <a:cubicBezTo>
                  <a:pt x="9564" y="16735"/>
                  <a:pt x="9534" y="16687"/>
                  <a:pt x="9534" y="16621"/>
                </a:cubicBezTo>
                <a:lnTo>
                  <a:pt x="9534" y="16608"/>
                </a:lnTo>
                <a:lnTo>
                  <a:pt x="9534" y="16548"/>
                </a:lnTo>
                <a:cubicBezTo>
                  <a:pt x="9534" y="16467"/>
                  <a:pt x="9561" y="16421"/>
                  <a:pt x="9608" y="16421"/>
                </a:cubicBezTo>
                <a:close/>
                <a:moveTo>
                  <a:pt x="11698" y="16421"/>
                </a:moveTo>
                <a:lnTo>
                  <a:pt x="11975" y="16421"/>
                </a:lnTo>
                <a:cubicBezTo>
                  <a:pt x="12016" y="16421"/>
                  <a:pt x="12047" y="16472"/>
                  <a:pt x="12047" y="16538"/>
                </a:cubicBezTo>
                <a:lnTo>
                  <a:pt x="12047" y="17161"/>
                </a:lnTo>
                <a:cubicBezTo>
                  <a:pt x="12137" y="17176"/>
                  <a:pt x="12187" y="17257"/>
                  <a:pt x="12187" y="17389"/>
                </a:cubicBezTo>
                <a:lnTo>
                  <a:pt x="12187" y="17895"/>
                </a:lnTo>
                <a:cubicBezTo>
                  <a:pt x="12187" y="18017"/>
                  <a:pt x="12123" y="18113"/>
                  <a:pt x="12047" y="18113"/>
                </a:cubicBezTo>
                <a:lnTo>
                  <a:pt x="11622" y="18113"/>
                </a:lnTo>
                <a:cubicBezTo>
                  <a:pt x="11549" y="18113"/>
                  <a:pt x="11487" y="18015"/>
                  <a:pt x="11487" y="17908"/>
                </a:cubicBezTo>
                <a:lnTo>
                  <a:pt x="11487" y="17379"/>
                </a:lnTo>
                <a:cubicBezTo>
                  <a:pt x="11487" y="17259"/>
                  <a:pt x="11544" y="17171"/>
                  <a:pt x="11625" y="17161"/>
                </a:cubicBezTo>
                <a:lnTo>
                  <a:pt x="11625" y="16538"/>
                </a:lnTo>
                <a:cubicBezTo>
                  <a:pt x="11625" y="16467"/>
                  <a:pt x="11655" y="16421"/>
                  <a:pt x="11698" y="16421"/>
                </a:cubicBezTo>
                <a:close/>
                <a:moveTo>
                  <a:pt x="12569" y="16421"/>
                </a:moveTo>
                <a:lnTo>
                  <a:pt x="13121" y="16421"/>
                </a:lnTo>
                <a:cubicBezTo>
                  <a:pt x="13165" y="16421"/>
                  <a:pt x="13196" y="16469"/>
                  <a:pt x="13196" y="16533"/>
                </a:cubicBezTo>
                <a:lnTo>
                  <a:pt x="13196" y="18012"/>
                </a:lnTo>
                <a:cubicBezTo>
                  <a:pt x="13196" y="18067"/>
                  <a:pt x="13166" y="18113"/>
                  <a:pt x="13128" y="18113"/>
                </a:cubicBezTo>
                <a:lnTo>
                  <a:pt x="13057" y="18113"/>
                </a:lnTo>
                <a:cubicBezTo>
                  <a:pt x="13016" y="18113"/>
                  <a:pt x="12983" y="18065"/>
                  <a:pt x="12983" y="18004"/>
                </a:cubicBezTo>
                <a:cubicBezTo>
                  <a:pt x="12983" y="17943"/>
                  <a:pt x="13009" y="17908"/>
                  <a:pt x="13056" y="17900"/>
                </a:cubicBezTo>
                <a:lnTo>
                  <a:pt x="13056" y="17194"/>
                </a:lnTo>
                <a:lnTo>
                  <a:pt x="12564" y="17194"/>
                </a:lnTo>
                <a:cubicBezTo>
                  <a:pt x="12523" y="17194"/>
                  <a:pt x="12495" y="17149"/>
                  <a:pt x="12495" y="17078"/>
                </a:cubicBezTo>
                <a:lnTo>
                  <a:pt x="12495" y="16533"/>
                </a:lnTo>
                <a:cubicBezTo>
                  <a:pt x="12495" y="16467"/>
                  <a:pt x="12526" y="16421"/>
                  <a:pt x="12569" y="16421"/>
                </a:cubicBezTo>
                <a:close/>
                <a:moveTo>
                  <a:pt x="13645" y="16421"/>
                </a:moveTo>
                <a:lnTo>
                  <a:pt x="14064" y="16421"/>
                </a:lnTo>
                <a:cubicBezTo>
                  <a:pt x="14143" y="16421"/>
                  <a:pt x="14206" y="16520"/>
                  <a:pt x="14206" y="16647"/>
                </a:cubicBezTo>
                <a:lnTo>
                  <a:pt x="14206" y="17908"/>
                </a:lnTo>
                <a:cubicBezTo>
                  <a:pt x="14206" y="18015"/>
                  <a:pt x="14138" y="18113"/>
                  <a:pt x="14066" y="18113"/>
                </a:cubicBezTo>
                <a:lnTo>
                  <a:pt x="13642" y="18113"/>
                </a:lnTo>
                <a:cubicBezTo>
                  <a:pt x="13569" y="18113"/>
                  <a:pt x="13505" y="18012"/>
                  <a:pt x="13505" y="17898"/>
                </a:cubicBezTo>
                <a:lnTo>
                  <a:pt x="13505" y="16639"/>
                </a:lnTo>
                <a:cubicBezTo>
                  <a:pt x="13505" y="16520"/>
                  <a:pt x="13569" y="16421"/>
                  <a:pt x="13645" y="16421"/>
                </a:cubicBezTo>
                <a:close/>
                <a:moveTo>
                  <a:pt x="14594" y="16421"/>
                </a:moveTo>
                <a:lnTo>
                  <a:pt x="14609" y="16421"/>
                </a:lnTo>
                <a:lnTo>
                  <a:pt x="14935" y="16421"/>
                </a:lnTo>
                <a:lnTo>
                  <a:pt x="14935" y="17898"/>
                </a:lnTo>
                <a:lnTo>
                  <a:pt x="15074" y="17898"/>
                </a:lnTo>
                <a:lnTo>
                  <a:pt x="15074" y="17490"/>
                </a:lnTo>
                <a:lnTo>
                  <a:pt x="15074" y="17467"/>
                </a:lnTo>
                <a:cubicBezTo>
                  <a:pt x="15076" y="17393"/>
                  <a:pt x="15103" y="17345"/>
                  <a:pt x="15145" y="17345"/>
                </a:cubicBezTo>
                <a:cubicBezTo>
                  <a:pt x="15188" y="17345"/>
                  <a:pt x="15216" y="17393"/>
                  <a:pt x="15216" y="17464"/>
                </a:cubicBezTo>
                <a:lnTo>
                  <a:pt x="15216" y="17488"/>
                </a:lnTo>
                <a:lnTo>
                  <a:pt x="15216" y="17994"/>
                </a:lnTo>
                <a:cubicBezTo>
                  <a:pt x="15216" y="18065"/>
                  <a:pt x="15188" y="18113"/>
                  <a:pt x="15150" y="18113"/>
                </a:cubicBezTo>
                <a:lnTo>
                  <a:pt x="14609" y="18113"/>
                </a:lnTo>
                <a:lnTo>
                  <a:pt x="14594" y="18113"/>
                </a:lnTo>
                <a:cubicBezTo>
                  <a:pt x="14546" y="18113"/>
                  <a:pt x="14515" y="18070"/>
                  <a:pt x="14515" y="18006"/>
                </a:cubicBezTo>
                <a:cubicBezTo>
                  <a:pt x="14515" y="17940"/>
                  <a:pt x="14546" y="17897"/>
                  <a:pt x="14594" y="17898"/>
                </a:cubicBezTo>
                <a:lnTo>
                  <a:pt x="14609" y="17898"/>
                </a:lnTo>
                <a:lnTo>
                  <a:pt x="14794" y="17898"/>
                </a:lnTo>
                <a:lnTo>
                  <a:pt x="14794" y="16639"/>
                </a:lnTo>
                <a:lnTo>
                  <a:pt x="14609" y="16639"/>
                </a:lnTo>
                <a:lnTo>
                  <a:pt x="14594" y="16639"/>
                </a:lnTo>
                <a:cubicBezTo>
                  <a:pt x="14546" y="16637"/>
                  <a:pt x="14515" y="16594"/>
                  <a:pt x="14515" y="16530"/>
                </a:cubicBezTo>
                <a:cubicBezTo>
                  <a:pt x="14515" y="16464"/>
                  <a:pt x="14546" y="16421"/>
                  <a:pt x="14594" y="16421"/>
                </a:cubicBezTo>
                <a:close/>
                <a:moveTo>
                  <a:pt x="16545" y="16421"/>
                </a:moveTo>
                <a:lnTo>
                  <a:pt x="16560" y="16421"/>
                </a:lnTo>
                <a:lnTo>
                  <a:pt x="17025" y="16421"/>
                </a:lnTo>
                <a:cubicBezTo>
                  <a:pt x="17107" y="16421"/>
                  <a:pt x="17168" y="16517"/>
                  <a:pt x="17168" y="16647"/>
                </a:cubicBezTo>
                <a:lnTo>
                  <a:pt x="17168" y="17158"/>
                </a:lnTo>
                <a:cubicBezTo>
                  <a:pt x="17168" y="17285"/>
                  <a:pt x="17107" y="17379"/>
                  <a:pt x="17026" y="17379"/>
                </a:cubicBezTo>
                <a:lnTo>
                  <a:pt x="16609" y="17379"/>
                </a:lnTo>
                <a:lnTo>
                  <a:pt x="16609" y="17898"/>
                </a:lnTo>
                <a:lnTo>
                  <a:pt x="17074" y="17898"/>
                </a:lnTo>
                <a:lnTo>
                  <a:pt x="17087" y="17898"/>
                </a:lnTo>
                <a:cubicBezTo>
                  <a:pt x="17137" y="17898"/>
                  <a:pt x="17168" y="17940"/>
                  <a:pt x="17168" y="18006"/>
                </a:cubicBezTo>
                <a:cubicBezTo>
                  <a:pt x="17168" y="18070"/>
                  <a:pt x="17137" y="18113"/>
                  <a:pt x="17089" y="18113"/>
                </a:cubicBezTo>
                <a:lnTo>
                  <a:pt x="17075" y="18113"/>
                </a:lnTo>
                <a:lnTo>
                  <a:pt x="16466" y="18113"/>
                </a:lnTo>
                <a:lnTo>
                  <a:pt x="16466" y="17379"/>
                </a:lnTo>
                <a:cubicBezTo>
                  <a:pt x="16466" y="17252"/>
                  <a:pt x="16527" y="17158"/>
                  <a:pt x="16609" y="17158"/>
                </a:cubicBezTo>
                <a:lnTo>
                  <a:pt x="17025" y="17158"/>
                </a:lnTo>
                <a:lnTo>
                  <a:pt x="17025" y="16637"/>
                </a:lnTo>
                <a:lnTo>
                  <a:pt x="16560" y="16637"/>
                </a:lnTo>
                <a:lnTo>
                  <a:pt x="16545" y="16637"/>
                </a:lnTo>
                <a:cubicBezTo>
                  <a:pt x="16499" y="16637"/>
                  <a:pt x="16466" y="16594"/>
                  <a:pt x="16466" y="16530"/>
                </a:cubicBezTo>
                <a:cubicBezTo>
                  <a:pt x="16466" y="16464"/>
                  <a:pt x="16497" y="16421"/>
                  <a:pt x="16545" y="16421"/>
                </a:cubicBezTo>
                <a:close/>
                <a:moveTo>
                  <a:pt x="17553" y="16421"/>
                </a:moveTo>
                <a:lnTo>
                  <a:pt x="17568" y="16421"/>
                </a:lnTo>
                <a:lnTo>
                  <a:pt x="18033" y="16421"/>
                </a:lnTo>
                <a:cubicBezTo>
                  <a:pt x="18109" y="16421"/>
                  <a:pt x="18171" y="16506"/>
                  <a:pt x="18171" y="16608"/>
                </a:cubicBezTo>
                <a:lnTo>
                  <a:pt x="18171" y="17080"/>
                </a:lnTo>
                <a:cubicBezTo>
                  <a:pt x="18171" y="17156"/>
                  <a:pt x="18157" y="17211"/>
                  <a:pt x="18121" y="17270"/>
                </a:cubicBezTo>
                <a:cubicBezTo>
                  <a:pt x="18162" y="17341"/>
                  <a:pt x="18175" y="17394"/>
                  <a:pt x="18175" y="17490"/>
                </a:cubicBezTo>
                <a:lnTo>
                  <a:pt x="18175" y="17898"/>
                </a:lnTo>
                <a:cubicBezTo>
                  <a:pt x="18175" y="18020"/>
                  <a:pt x="18114" y="18113"/>
                  <a:pt x="18035" y="18113"/>
                </a:cubicBezTo>
                <a:lnTo>
                  <a:pt x="17570" y="18113"/>
                </a:lnTo>
                <a:lnTo>
                  <a:pt x="17555" y="18113"/>
                </a:lnTo>
                <a:cubicBezTo>
                  <a:pt x="17507" y="18113"/>
                  <a:pt x="17474" y="18070"/>
                  <a:pt x="17474" y="18006"/>
                </a:cubicBezTo>
                <a:cubicBezTo>
                  <a:pt x="17474" y="17940"/>
                  <a:pt x="17507" y="17897"/>
                  <a:pt x="17553" y="17898"/>
                </a:cubicBezTo>
                <a:lnTo>
                  <a:pt x="17568" y="17898"/>
                </a:lnTo>
                <a:lnTo>
                  <a:pt x="18033" y="17898"/>
                </a:lnTo>
                <a:lnTo>
                  <a:pt x="18033" y="17508"/>
                </a:lnTo>
                <a:cubicBezTo>
                  <a:pt x="18035" y="17422"/>
                  <a:pt x="18008" y="17376"/>
                  <a:pt x="17959" y="17376"/>
                </a:cubicBezTo>
                <a:lnTo>
                  <a:pt x="17710" y="17376"/>
                </a:lnTo>
                <a:lnTo>
                  <a:pt x="17695" y="17376"/>
                </a:lnTo>
                <a:cubicBezTo>
                  <a:pt x="17647" y="17376"/>
                  <a:pt x="17616" y="17333"/>
                  <a:pt x="17616" y="17270"/>
                </a:cubicBezTo>
                <a:cubicBezTo>
                  <a:pt x="17616" y="17206"/>
                  <a:pt x="17647" y="17161"/>
                  <a:pt x="17693" y="17161"/>
                </a:cubicBezTo>
                <a:lnTo>
                  <a:pt x="17709" y="17161"/>
                </a:lnTo>
                <a:lnTo>
                  <a:pt x="17959" y="17161"/>
                </a:lnTo>
                <a:cubicBezTo>
                  <a:pt x="18007" y="17161"/>
                  <a:pt x="18031" y="17115"/>
                  <a:pt x="18031" y="17026"/>
                </a:cubicBezTo>
                <a:lnTo>
                  <a:pt x="18031" y="16637"/>
                </a:lnTo>
                <a:lnTo>
                  <a:pt x="17570" y="16637"/>
                </a:lnTo>
                <a:lnTo>
                  <a:pt x="17555" y="16637"/>
                </a:lnTo>
                <a:cubicBezTo>
                  <a:pt x="17507" y="16637"/>
                  <a:pt x="17474" y="16594"/>
                  <a:pt x="17474" y="16530"/>
                </a:cubicBezTo>
                <a:cubicBezTo>
                  <a:pt x="17474" y="16464"/>
                  <a:pt x="17507" y="16421"/>
                  <a:pt x="17553" y="16421"/>
                </a:cubicBezTo>
                <a:close/>
                <a:moveTo>
                  <a:pt x="18629" y="16421"/>
                </a:moveTo>
                <a:cubicBezTo>
                  <a:pt x="18671" y="16421"/>
                  <a:pt x="18698" y="16469"/>
                  <a:pt x="18698" y="16541"/>
                </a:cubicBezTo>
                <a:lnTo>
                  <a:pt x="18698" y="16564"/>
                </a:lnTo>
                <a:lnTo>
                  <a:pt x="18698" y="17342"/>
                </a:lnTo>
                <a:lnTo>
                  <a:pt x="18977" y="17342"/>
                </a:lnTo>
                <a:lnTo>
                  <a:pt x="18977" y="16751"/>
                </a:lnTo>
                <a:lnTo>
                  <a:pt x="18977" y="16727"/>
                </a:lnTo>
                <a:cubicBezTo>
                  <a:pt x="18979" y="16656"/>
                  <a:pt x="19007" y="16608"/>
                  <a:pt x="19050" y="16608"/>
                </a:cubicBezTo>
                <a:cubicBezTo>
                  <a:pt x="19091" y="16608"/>
                  <a:pt x="19119" y="16656"/>
                  <a:pt x="19119" y="16727"/>
                </a:cubicBezTo>
                <a:lnTo>
                  <a:pt x="19119" y="16751"/>
                </a:lnTo>
                <a:lnTo>
                  <a:pt x="19119" y="17342"/>
                </a:lnTo>
                <a:cubicBezTo>
                  <a:pt x="19169" y="17352"/>
                  <a:pt x="19190" y="17385"/>
                  <a:pt x="19190" y="17449"/>
                </a:cubicBezTo>
                <a:cubicBezTo>
                  <a:pt x="19190" y="17504"/>
                  <a:pt x="19159" y="17558"/>
                  <a:pt x="19127" y="17558"/>
                </a:cubicBezTo>
                <a:lnTo>
                  <a:pt x="19121" y="17558"/>
                </a:lnTo>
                <a:lnTo>
                  <a:pt x="19121" y="17968"/>
                </a:lnTo>
                <a:lnTo>
                  <a:pt x="19121" y="17991"/>
                </a:lnTo>
                <a:cubicBezTo>
                  <a:pt x="19119" y="18065"/>
                  <a:pt x="19091" y="18113"/>
                  <a:pt x="19050" y="18113"/>
                </a:cubicBezTo>
                <a:cubicBezTo>
                  <a:pt x="19007" y="18113"/>
                  <a:pt x="18979" y="18065"/>
                  <a:pt x="18979" y="17994"/>
                </a:cubicBezTo>
                <a:lnTo>
                  <a:pt x="18979" y="17970"/>
                </a:lnTo>
                <a:lnTo>
                  <a:pt x="18979" y="17560"/>
                </a:lnTo>
                <a:lnTo>
                  <a:pt x="18558" y="17560"/>
                </a:lnTo>
                <a:lnTo>
                  <a:pt x="18558" y="16569"/>
                </a:lnTo>
                <a:lnTo>
                  <a:pt x="18558" y="16546"/>
                </a:lnTo>
                <a:cubicBezTo>
                  <a:pt x="18558" y="16470"/>
                  <a:pt x="18586" y="16421"/>
                  <a:pt x="18629" y="16421"/>
                </a:cubicBezTo>
                <a:close/>
                <a:moveTo>
                  <a:pt x="7653" y="16424"/>
                </a:moveTo>
                <a:lnTo>
                  <a:pt x="8117" y="16424"/>
                </a:lnTo>
                <a:lnTo>
                  <a:pt x="8132" y="16424"/>
                </a:lnTo>
                <a:cubicBezTo>
                  <a:pt x="8182" y="16421"/>
                  <a:pt x="8213" y="16464"/>
                  <a:pt x="8213" y="16530"/>
                </a:cubicBezTo>
                <a:cubicBezTo>
                  <a:pt x="8213" y="16594"/>
                  <a:pt x="8182" y="16637"/>
                  <a:pt x="8134" y="16637"/>
                </a:cubicBezTo>
                <a:lnTo>
                  <a:pt x="8119" y="16637"/>
                </a:lnTo>
                <a:lnTo>
                  <a:pt x="7796" y="16637"/>
                </a:lnTo>
                <a:lnTo>
                  <a:pt x="7795" y="17163"/>
                </a:lnTo>
                <a:lnTo>
                  <a:pt x="8071" y="17163"/>
                </a:lnTo>
                <a:cubicBezTo>
                  <a:pt x="8153" y="17163"/>
                  <a:pt x="8212" y="17254"/>
                  <a:pt x="8212" y="17376"/>
                </a:cubicBezTo>
                <a:lnTo>
                  <a:pt x="8212" y="17895"/>
                </a:lnTo>
                <a:cubicBezTo>
                  <a:pt x="8212" y="18017"/>
                  <a:pt x="8149" y="18113"/>
                  <a:pt x="8071" y="18113"/>
                </a:cubicBezTo>
                <a:lnTo>
                  <a:pt x="7749" y="18113"/>
                </a:lnTo>
                <a:cubicBezTo>
                  <a:pt x="7726" y="18113"/>
                  <a:pt x="7684" y="18100"/>
                  <a:pt x="7663" y="18084"/>
                </a:cubicBezTo>
                <a:lnTo>
                  <a:pt x="7577" y="18027"/>
                </a:lnTo>
                <a:cubicBezTo>
                  <a:pt x="7529" y="17994"/>
                  <a:pt x="7512" y="17966"/>
                  <a:pt x="7512" y="17913"/>
                </a:cubicBezTo>
                <a:cubicBezTo>
                  <a:pt x="7512" y="17855"/>
                  <a:pt x="7544" y="17807"/>
                  <a:pt x="7580" y="17807"/>
                </a:cubicBezTo>
                <a:cubicBezTo>
                  <a:pt x="7593" y="17807"/>
                  <a:pt x="7606" y="17809"/>
                  <a:pt x="7619" y="17820"/>
                </a:cubicBezTo>
                <a:lnTo>
                  <a:pt x="7634" y="17830"/>
                </a:lnTo>
                <a:lnTo>
                  <a:pt x="7710" y="17882"/>
                </a:lnTo>
                <a:cubicBezTo>
                  <a:pt x="7713" y="17885"/>
                  <a:pt x="7718" y="17887"/>
                  <a:pt x="7724" y="17890"/>
                </a:cubicBezTo>
                <a:cubicBezTo>
                  <a:pt x="7730" y="17892"/>
                  <a:pt x="7732" y="17895"/>
                  <a:pt x="7734" y="17895"/>
                </a:cubicBezTo>
                <a:lnTo>
                  <a:pt x="7752" y="17898"/>
                </a:lnTo>
                <a:lnTo>
                  <a:pt x="7766" y="17898"/>
                </a:lnTo>
                <a:lnTo>
                  <a:pt x="8071" y="17898"/>
                </a:lnTo>
                <a:lnTo>
                  <a:pt x="8071" y="17379"/>
                </a:lnTo>
                <a:lnTo>
                  <a:pt x="7653" y="17379"/>
                </a:lnTo>
                <a:lnTo>
                  <a:pt x="7653" y="16424"/>
                </a:lnTo>
                <a:close/>
                <a:moveTo>
                  <a:pt x="19636" y="16424"/>
                </a:moveTo>
                <a:lnTo>
                  <a:pt x="20100" y="16424"/>
                </a:lnTo>
                <a:lnTo>
                  <a:pt x="20115" y="16424"/>
                </a:lnTo>
                <a:cubicBezTo>
                  <a:pt x="20165" y="16421"/>
                  <a:pt x="20196" y="16464"/>
                  <a:pt x="20196" y="16530"/>
                </a:cubicBezTo>
                <a:cubicBezTo>
                  <a:pt x="20196" y="16594"/>
                  <a:pt x="20165" y="16637"/>
                  <a:pt x="20117" y="16637"/>
                </a:cubicBezTo>
                <a:lnTo>
                  <a:pt x="20102" y="16637"/>
                </a:lnTo>
                <a:lnTo>
                  <a:pt x="19778" y="16637"/>
                </a:lnTo>
                <a:lnTo>
                  <a:pt x="19776" y="17163"/>
                </a:lnTo>
                <a:lnTo>
                  <a:pt x="20053" y="17163"/>
                </a:lnTo>
                <a:cubicBezTo>
                  <a:pt x="20134" y="17163"/>
                  <a:pt x="20195" y="17254"/>
                  <a:pt x="20195" y="17376"/>
                </a:cubicBezTo>
                <a:lnTo>
                  <a:pt x="20195" y="17895"/>
                </a:lnTo>
                <a:cubicBezTo>
                  <a:pt x="20195" y="18017"/>
                  <a:pt x="20131" y="18113"/>
                  <a:pt x="20053" y="18113"/>
                </a:cubicBezTo>
                <a:lnTo>
                  <a:pt x="19732" y="18113"/>
                </a:lnTo>
                <a:cubicBezTo>
                  <a:pt x="19709" y="18113"/>
                  <a:pt x="19667" y="18100"/>
                  <a:pt x="19646" y="18084"/>
                </a:cubicBezTo>
                <a:lnTo>
                  <a:pt x="19560" y="18027"/>
                </a:lnTo>
                <a:cubicBezTo>
                  <a:pt x="19512" y="17994"/>
                  <a:pt x="19494" y="17966"/>
                  <a:pt x="19494" y="17913"/>
                </a:cubicBezTo>
                <a:cubicBezTo>
                  <a:pt x="19494" y="17855"/>
                  <a:pt x="19527" y="17807"/>
                  <a:pt x="19563" y="17807"/>
                </a:cubicBezTo>
                <a:cubicBezTo>
                  <a:pt x="19576" y="17807"/>
                  <a:pt x="19587" y="17809"/>
                  <a:pt x="19600" y="17820"/>
                </a:cubicBezTo>
                <a:lnTo>
                  <a:pt x="19615" y="17830"/>
                </a:lnTo>
                <a:lnTo>
                  <a:pt x="19691" y="17882"/>
                </a:lnTo>
                <a:cubicBezTo>
                  <a:pt x="19695" y="17885"/>
                  <a:pt x="19700" y="17887"/>
                  <a:pt x="19705" y="17890"/>
                </a:cubicBezTo>
                <a:cubicBezTo>
                  <a:pt x="19712" y="17892"/>
                  <a:pt x="19715" y="17895"/>
                  <a:pt x="19717" y="17895"/>
                </a:cubicBezTo>
                <a:lnTo>
                  <a:pt x="19734" y="17898"/>
                </a:lnTo>
                <a:lnTo>
                  <a:pt x="19747" y="17898"/>
                </a:lnTo>
                <a:lnTo>
                  <a:pt x="20053" y="17898"/>
                </a:lnTo>
                <a:lnTo>
                  <a:pt x="20053" y="17379"/>
                </a:lnTo>
                <a:lnTo>
                  <a:pt x="19636" y="17379"/>
                </a:lnTo>
                <a:lnTo>
                  <a:pt x="19636" y="16424"/>
                </a:lnTo>
                <a:close/>
                <a:moveTo>
                  <a:pt x="11767" y="16637"/>
                </a:moveTo>
                <a:lnTo>
                  <a:pt x="11767" y="17161"/>
                </a:lnTo>
                <a:lnTo>
                  <a:pt x="11905" y="17161"/>
                </a:lnTo>
                <a:lnTo>
                  <a:pt x="11905" y="16637"/>
                </a:lnTo>
                <a:lnTo>
                  <a:pt x="11767" y="16637"/>
                </a:lnTo>
                <a:close/>
                <a:moveTo>
                  <a:pt x="1662" y="16639"/>
                </a:moveTo>
                <a:lnTo>
                  <a:pt x="1662" y="17898"/>
                </a:lnTo>
                <a:lnTo>
                  <a:pt x="2082" y="17898"/>
                </a:lnTo>
                <a:lnTo>
                  <a:pt x="2082" y="16639"/>
                </a:lnTo>
                <a:lnTo>
                  <a:pt x="1662" y="16639"/>
                </a:lnTo>
                <a:close/>
                <a:moveTo>
                  <a:pt x="12637" y="16639"/>
                </a:moveTo>
                <a:lnTo>
                  <a:pt x="12637" y="16979"/>
                </a:lnTo>
                <a:lnTo>
                  <a:pt x="13054" y="16979"/>
                </a:lnTo>
                <a:lnTo>
                  <a:pt x="13054" y="16639"/>
                </a:lnTo>
                <a:lnTo>
                  <a:pt x="12637" y="16639"/>
                </a:lnTo>
                <a:close/>
                <a:moveTo>
                  <a:pt x="13645" y="16639"/>
                </a:moveTo>
                <a:lnTo>
                  <a:pt x="13645" y="17898"/>
                </a:lnTo>
                <a:lnTo>
                  <a:pt x="14064" y="17898"/>
                </a:lnTo>
                <a:lnTo>
                  <a:pt x="14064" y="16639"/>
                </a:lnTo>
                <a:lnTo>
                  <a:pt x="13645" y="16639"/>
                </a:lnTo>
                <a:close/>
                <a:moveTo>
                  <a:pt x="11625" y="17379"/>
                </a:moveTo>
                <a:lnTo>
                  <a:pt x="11625" y="17898"/>
                </a:lnTo>
                <a:lnTo>
                  <a:pt x="12046" y="17898"/>
                </a:lnTo>
                <a:lnTo>
                  <a:pt x="12046" y="17379"/>
                </a:lnTo>
                <a:lnTo>
                  <a:pt x="11625" y="17379"/>
                </a:lnTo>
                <a:close/>
                <a:moveTo>
                  <a:pt x="8664" y="17552"/>
                </a:moveTo>
                <a:lnTo>
                  <a:pt x="8664" y="17895"/>
                </a:lnTo>
                <a:lnTo>
                  <a:pt x="9083" y="17895"/>
                </a:lnTo>
                <a:lnTo>
                  <a:pt x="9083" y="17552"/>
                </a:lnTo>
                <a:lnTo>
                  <a:pt x="8664" y="17552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3" name="Phone">
            <a:extLst>
              <a:ext uri="{FF2B5EF4-FFF2-40B4-BE49-F238E27FC236}">
                <a16:creationId xmlns:a16="http://schemas.microsoft.com/office/drawing/2014/main" id="{72087975-1F1B-10C8-4568-5349A4F79F9B}"/>
              </a:ext>
            </a:extLst>
          </p:cNvPr>
          <p:cNvSpPr/>
          <p:nvPr/>
        </p:nvSpPr>
        <p:spPr>
          <a:xfrm>
            <a:off x="4062761" y="2552575"/>
            <a:ext cx="179333" cy="369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8" y="0"/>
                </a:moveTo>
                <a:cubicBezTo>
                  <a:pt x="934" y="0"/>
                  <a:pt x="0" y="453"/>
                  <a:pt x="0" y="1004"/>
                </a:cubicBezTo>
                <a:lnTo>
                  <a:pt x="0" y="20596"/>
                </a:lnTo>
                <a:cubicBezTo>
                  <a:pt x="0" y="21152"/>
                  <a:pt x="934" y="21600"/>
                  <a:pt x="2068" y="21600"/>
                </a:cubicBezTo>
                <a:lnTo>
                  <a:pt x="19532" y="21600"/>
                </a:lnTo>
                <a:cubicBezTo>
                  <a:pt x="20666" y="21600"/>
                  <a:pt x="21600" y="21147"/>
                  <a:pt x="21600" y="20596"/>
                </a:cubicBezTo>
                <a:lnTo>
                  <a:pt x="21600" y="1004"/>
                </a:lnTo>
                <a:cubicBezTo>
                  <a:pt x="21600" y="453"/>
                  <a:pt x="20677" y="0"/>
                  <a:pt x="19532" y="0"/>
                </a:cubicBezTo>
                <a:lnTo>
                  <a:pt x="2068" y="0"/>
                </a:lnTo>
                <a:close/>
                <a:moveTo>
                  <a:pt x="9142" y="1350"/>
                </a:moveTo>
                <a:lnTo>
                  <a:pt x="12468" y="1350"/>
                </a:lnTo>
                <a:cubicBezTo>
                  <a:pt x="12758" y="1350"/>
                  <a:pt x="12990" y="1463"/>
                  <a:pt x="12990" y="1604"/>
                </a:cubicBezTo>
                <a:cubicBezTo>
                  <a:pt x="12990" y="1744"/>
                  <a:pt x="12758" y="1858"/>
                  <a:pt x="12468" y="1858"/>
                </a:cubicBezTo>
                <a:lnTo>
                  <a:pt x="9142" y="1858"/>
                </a:lnTo>
                <a:cubicBezTo>
                  <a:pt x="8853" y="1858"/>
                  <a:pt x="8621" y="1744"/>
                  <a:pt x="8621" y="1604"/>
                </a:cubicBezTo>
                <a:cubicBezTo>
                  <a:pt x="8621" y="1463"/>
                  <a:pt x="8853" y="1350"/>
                  <a:pt x="9142" y="1350"/>
                </a:cubicBezTo>
                <a:close/>
                <a:moveTo>
                  <a:pt x="1477" y="2927"/>
                </a:moveTo>
                <a:lnTo>
                  <a:pt x="20123" y="2927"/>
                </a:lnTo>
                <a:lnTo>
                  <a:pt x="20123" y="18985"/>
                </a:lnTo>
                <a:lnTo>
                  <a:pt x="1477" y="18985"/>
                </a:lnTo>
                <a:lnTo>
                  <a:pt x="1477" y="2927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4" name="Notebook">
            <a:extLst>
              <a:ext uri="{FF2B5EF4-FFF2-40B4-BE49-F238E27FC236}">
                <a16:creationId xmlns:a16="http://schemas.microsoft.com/office/drawing/2014/main" id="{8ACFD79E-0021-F210-FA35-9395BD0D2E2B}"/>
              </a:ext>
            </a:extLst>
          </p:cNvPr>
          <p:cNvSpPr/>
          <p:nvPr/>
        </p:nvSpPr>
        <p:spPr>
          <a:xfrm>
            <a:off x="4376348" y="2548830"/>
            <a:ext cx="422884" cy="2368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952" y="0"/>
                </a:moveTo>
                <a:cubicBezTo>
                  <a:pt x="1421" y="0"/>
                  <a:pt x="1439" y="771"/>
                  <a:pt x="1439" y="1718"/>
                </a:cubicBezTo>
                <a:lnTo>
                  <a:pt x="1439" y="19328"/>
                </a:lnTo>
                <a:lnTo>
                  <a:pt x="0" y="19328"/>
                </a:lnTo>
                <a:cubicBezTo>
                  <a:pt x="0" y="19328"/>
                  <a:pt x="0" y="19890"/>
                  <a:pt x="0" y="20529"/>
                </a:cubicBezTo>
                <a:cubicBezTo>
                  <a:pt x="0" y="21600"/>
                  <a:pt x="190" y="21599"/>
                  <a:pt x="896" y="21599"/>
                </a:cubicBezTo>
                <a:lnTo>
                  <a:pt x="10332" y="21599"/>
                </a:lnTo>
                <a:lnTo>
                  <a:pt x="11268" y="21599"/>
                </a:lnTo>
                <a:lnTo>
                  <a:pt x="20704" y="21599"/>
                </a:lnTo>
                <a:cubicBezTo>
                  <a:pt x="21367" y="21599"/>
                  <a:pt x="21600" y="21600"/>
                  <a:pt x="21600" y="20529"/>
                </a:cubicBezTo>
                <a:cubicBezTo>
                  <a:pt x="21600" y="19890"/>
                  <a:pt x="21600" y="19328"/>
                  <a:pt x="21600" y="19328"/>
                </a:cubicBezTo>
                <a:lnTo>
                  <a:pt x="20161" y="19328"/>
                </a:lnTo>
                <a:lnTo>
                  <a:pt x="20161" y="1718"/>
                </a:lnTo>
                <a:cubicBezTo>
                  <a:pt x="20161" y="771"/>
                  <a:pt x="20196" y="0"/>
                  <a:pt x="19665" y="0"/>
                </a:cubicBezTo>
                <a:lnTo>
                  <a:pt x="1952" y="0"/>
                </a:lnTo>
                <a:close/>
                <a:moveTo>
                  <a:pt x="2475" y="1849"/>
                </a:moveTo>
                <a:lnTo>
                  <a:pt x="19125" y="1849"/>
                </a:lnTo>
                <a:lnTo>
                  <a:pt x="19125" y="19328"/>
                </a:lnTo>
                <a:lnTo>
                  <a:pt x="11268" y="19328"/>
                </a:lnTo>
                <a:lnTo>
                  <a:pt x="10332" y="19328"/>
                </a:lnTo>
                <a:lnTo>
                  <a:pt x="2475" y="19328"/>
                </a:lnTo>
                <a:lnTo>
                  <a:pt x="2475" y="1849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5" name="Credit Card">
            <a:extLst>
              <a:ext uri="{FF2B5EF4-FFF2-40B4-BE49-F238E27FC236}">
                <a16:creationId xmlns:a16="http://schemas.microsoft.com/office/drawing/2014/main" id="{B3919D42-D052-1E1E-1CE6-DFDF27D1618E}"/>
              </a:ext>
            </a:extLst>
          </p:cNvPr>
          <p:cNvSpPr/>
          <p:nvPr/>
        </p:nvSpPr>
        <p:spPr>
          <a:xfrm>
            <a:off x="1673564" y="2555703"/>
            <a:ext cx="348540" cy="226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5" y="0"/>
                </a:moveTo>
                <a:cubicBezTo>
                  <a:pt x="678" y="0"/>
                  <a:pt x="0" y="1042"/>
                  <a:pt x="0" y="2327"/>
                </a:cubicBezTo>
                <a:lnTo>
                  <a:pt x="0" y="19273"/>
                </a:lnTo>
                <a:cubicBezTo>
                  <a:pt x="0" y="20558"/>
                  <a:pt x="678" y="21600"/>
                  <a:pt x="1515" y="21600"/>
                </a:cubicBezTo>
                <a:lnTo>
                  <a:pt x="20085" y="21600"/>
                </a:lnTo>
                <a:cubicBezTo>
                  <a:pt x="20922" y="21600"/>
                  <a:pt x="21600" y="20558"/>
                  <a:pt x="21600" y="19273"/>
                </a:cubicBezTo>
                <a:lnTo>
                  <a:pt x="21600" y="2327"/>
                </a:lnTo>
                <a:cubicBezTo>
                  <a:pt x="21600" y="1042"/>
                  <a:pt x="20922" y="0"/>
                  <a:pt x="20085" y="0"/>
                </a:cubicBezTo>
                <a:lnTo>
                  <a:pt x="1515" y="0"/>
                </a:lnTo>
                <a:close/>
                <a:moveTo>
                  <a:pt x="2576" y="7104"/>
                </a:moveTo>
                <a:lnTo>
                  <a:pt x="2756" y="7104"/>
                </a:lnTo>
                <a:lnTo>
                  <a:pt x="2756" y="8874"/>
                </a:lnTo>
                <a:lnTo>
                  <a:pt x="1451" y="8874"/>
                </a:lnTo>
                <a:lnTo>
                  <a:pt x="1451" y="8832"/>
                </a:lnTo>
                <a:cubicBezTo>
                  <a:pt x="1451" y="7879"/>
                  <a:pt x="1955" y="7104"/>
                  <a:pt x="2576" y="7104"/>
                </a:cubicBezTo>
                <a:close/>
                <a:moveTo>
                  <a:pt x="3071" y="7104"/>
                </a:moveTo>
                <a:lnTo>
                  <a:pt x="4765" y="7104"/>
                </a:lnTo>
                <a:cubicBezTo>
                  <a:pt x="5385" y="7104"/>
                  <a:pt x="5889" y="7879"/>
                  <a:pt x="5889" y="8832"/>
                </a:cubicBezTo>
                <a:lnTo>
                  <a:pt x="5889" y="8874"/>
                </a:lnTo>
                <a:lnTo>
                  <a:pt x="3071" y="8874"/>
                </a:lnTo>
                <a:lnTo>
                  <a:pt x="3071" y="7104"/>
                </a:lnTo>
                <a:close/>
                <a:moveTo>
                  <a:pt x="1451" y="9356"/>
                </a:moveTo>
                <a:lnTo>
                  <a:pt x="2756" y="9356"/>
                </a:lnTo>
                <a:lnTo>
                  <a:pt x="2756" y="10879"/>
                </a:lnTo>
                <a:lnTo>
                  <a:pt x="1451" y="10879"/>
                </a:lnTo>
                <a:lnTo>
                  <a:pt x="1451" y="9356"/>
                </a:lnTo>
                <a:close/>
                <a:moveTo>
                  <a:pt x="3071" y="9356"/>
                </a:moveTo>
                <a:lnTo>
                  <a:pt x="4236" y="9356"/>
                </a:lnTo>
                <a:lnTo>
                  <a:pt x="4236" y="10879"/>
                </a:lnTo>
                <a:lnTo>
                  <a:pt x="3071" y="10879"/>
                </a:lnTo>
                <a:lnTo>
                  <a:pt x="3071" y="9356"/>
                </a:lnTo>
                <a:close/>
                <a:moveTo>
                  <a:pt x="4550" y="9356"/>
                </a:moveTo>
                <a:lnTo>
                  <a:pt x="5889" y="9356"/>
                </a:lnTo>
                <a:lnTo>
                  <a:pt x="5889" y="10879"/>
                </a:lnTo>
                <a:lnTo>
                  <a:pt x="4550" y="10879"/>
                </a:lnTo>
                <a:lnTo>
                  <a:pt x="4550" y="9356"/>
                </a:lnTo>
                <a:close/>
                <a:moveTo>
                  <a:pt x="1451" y="11362"/>
                </a:moveTo>
                <a:lnTo>
                  <a:pt x="2756" y="11362"/>
                </a:lnTo>
                <a:lnTo>
                  <a:pt x="2756" y="13121"/>
                </a:lnTo>
                <a:lnTo>
                  <a:pt x="2576" y="13121"/>
                </a:lnTo>
                <a:cubicBezTo>
                  <a:pt x="1955" y="13121"/>
                  <a:pt x="1451" y="12349"/>
                  <a:pt x="1451" y="11395"/>
                </a:cubicBezTo>
                <a:lnTo>
                  <a:pt x="1451" y="11362"/>
                </a:lnTo>
                <a:close/>
                <a:moveTo>
                  <a:pt x="3071" y="11362"/>
                </a:moveTo>
                <a:lnTo>
                  <a:pt x="4236" y="11362"/>
                </a:lnTo>
                <a:lnTo>
                  <a:pt x="4236" y="13121"/>
                </a:lnTo>
                <a:lnTo>
                  <a:pt x="3071" y="13121"/>
                </a:lnTo>
                <a:lnTo>
                  <a:pt x="3071" y="11362"/>
                </a:lnTo>
                <a:close/>
                <a:moveTo>
                  <a:pt x="4550" y="11362"/>
                </a:moveTo>
                <a:lnTo>
                  <a:pt x="5889" y="11362"/>
                </a:lnTo>
                <a:lnTo>
                  <a:pt x="5889" y="11395"/>
                </a:lnTo>
                <a:cubicBezTo>
                  <a:pt x="5889" y="12349"/>
                  <a:pt x="5385" y="13121"/>
                  <a:pt x="4765" y="13121"/>
                </a:cubicBezTo>
                <a:lnTo>
                  <a:pt x="4550" y="13121"/>
                </a:lnTo>
                <a:lnTo>
                  <a:pt x="4550" y="11362"/>
                </a:lnTo>
                <a:close/>
                <a:moveTo>
                  <a:pt x="1662" y="16421"/>
                </a:moveTo>
                <a:lnTo>
                  <a:pt x="2082" y="16421"/>
                </a:lnTo>
                <a:cubicBezTo>
                  <a:pt x="2162" y="16421"/>
                  <a:pt x="2224" y="16520"/>
                  <a:pt x="2224" y="16647"/>
                </a:cubicBezTo>
                <a:lnTo>
                  <a:pt x="2224" y="17908"/>
                </a:lnTo>
                <a:cubicBezTo>
                  <a:pt x="2224" y="18015"/>
                  <a:pt x="2157" y="18113"/>
                  <a:pt x="2084" y="18113"/>
                </a:cubicBezTo>
                <a:lnTo>
                  <a:pt x="1659" y="18113"/>
                </a:lnTo>
                <a:cubicBezTo>
                  <a:pt x="1586" y="18113"/>
                  <a:pt x="1523" y="18012"/>
                  <a:pt x="1523" y="17898"/>
                </a:cubicBezTo>
                <a:lnTo>
                  <a:pt x="1523" y="16639"/>
                </a:lnTo>
                <a:cubicBezTo>
                  <a:pt x="1523" y="16520"/>
                  <a:pt x="1586" y="16421"/>
                  <a:pt x="1662" y="16421"/>
                </a:cubicBezTo>
                <a:close/>
                <a:moveTo>
                  <a:pt x="2613" y="16421"/>
                </a:moveTo>
                <a:lnTo>
                  <a:pt x="2626" y="16421"/>
                </a:lnTo>
                <a:lnTo>
                  <a:pt x="2952" y="16421"/>
                </a:lnTo>
                <a:lnTo>
                  <a:pt x="2952" y="17898"/>
                </a:lnTo>
                <a:lnTo>
                  <a:pt x="3092" y="17898"/>
                </a:lnTo>
                <a:lnTo>
                  <a:pt x="3092" y="17490"/>
                </a:lnTo>
                <a:lnTo>
                  <a:pt x="3092" y="17467"/>
                </a:lnTo>
                <a:cubicBezTo>
                  <a:pt x="3094" y="17393"/>
                  <a:pt x="3122" y="17345"/>
                  <a:pt x="3163" y="17345"/>
                </a:cubicBezTo>
                <a:cubicBezTo>
                  <a:pt x="3206" y="17345"/>
                  <a:pt x="3234" y="17393"/>
                  <a:pt x="3234" y="17464"/>
                </a:cubicBezTo>
                <a:lnTo>
                  <a:pt x="3234" y="17488"/>
                </a:lnTo>
                <a:lnTo>
                  <a:pt x="3234" y="17994"/>
                </a:lnTo>
                <a:cubicBezTo>
                  <a:pt x="3234" y="18065"/>
                  <a:pt x="3206" y="18113"/>
                  <a:pt x="3168" y="18113"/>
                </a:cubicBezTo>
                <a:lnTo>
                  <a:pt x="2626" y="18113"/>
                </a:lnTo>
                <a:lnTo>
                  <a:pt x="2613" y="18113"/>
                </a:lnTo>
                <a:cubicBezTo>
                  <a:pt x="2565" y="18113"/>
                  <a:pt x="2533" y="18070"/>
                  <a:pt x="2533" y="18006"/>
                </a:cubicBezTo>
                <a:cubicBezTo>
                  <a:pt x="2533" y="17940"/>
                  <a:pt x="2565" y="17897"/>
                  <a:pt x="2613" y="17898"/>
                </a:cubicBezTo>
                <a:lnTo>
                  <a:pt x="2626" y="17898"/>
                </a:lnTo>
                <a:lnTo>
                  <a:pt x="2812" y="17898"/>
                </a:lnTo>
                <a:lnTo>
                  <a:pt x="2812" y="16639"/>
                </a:lnTo>
                <a:lnTo>
                  <a:pt x="2626" y="16639"/>
                </a:lnTo>
                <a:lnTo>
                  <a:pt x="2613" y="16639"/>
                </a:lnTo>
                <a:cubicBezTo>
                  <a:pt x="2565" y="16637"/>
                  <a:pt x="2533" y="16594"/>
                  <a:pt x="2533" y="16530"/>
                </a:cubicBezTo>
                <a:cubicBezTo>
                  <a:pt x="2533" y="16464"/>
                  <a:pt x="2565" y="16421"/>
                  <a:pt x="2613" y="16421"/>
                </a:cubicBezTo>
                <a:close/>
                <a:moveTo>
                  <a:pt x="3619" y="16421"/>
                </a:moveTo>
                <a:lnTo>
                  <a:pt x="3635" y="16421"/>
                </a:lnTo>
                <a:lnTo>
                  <a:pt x="4099" y="16421"/>
                </a:lnTo>
                <a:cubicBezTo>
                  <a:pt x="4182" y="16421"/>
                  <a:pt x="4244" y="16517"/>
                  <a:pt x="4244" y="16647"/>
                </a:cubicBezTo>
                <a:lnTo>
                  <a:pt x="4243" y="17158"/>
                </a:lnTo>
                <a:cubicBezTo>
                  <a:pt x="4243" y="17285"/>
                  <a:pt x="4182" y="17379"/>
                  <a:pt x="4101" y="17379"/>
                </a:cubicBezTo>
                <a:lnTo>
                  <a:pt x="3685" y="17379"/>
                </a:lnTo>
                <a:lnTo>
                  <a:pt x="3685" y="17898"/>
                </a:lnTo>
                <a:lnTo>
                  <a:pt x="4148" y="17898"/>
                </a:lnTo>
                <a:lnTo>
                  <a:pt x="4163" y="17898"/>
                </a:lnTo>
                <a:cubicBezTo>
                  <a:pt x="4213" y="17898"/>
                  <a:pt x="4243" y="17940"/>
                  <a:pt x="4243" y="18006"/>
                </a:cubicBezTo>
                <a:cubicBezTo>
                  <a:pt x="4243" y="18070"/>
                  <a:pt x="4213" y="18113"/>
                  <a:pt x="4165" y="18113"/>
                </a:cubicBezTo>
                <a:lnTo>
                  <a:pt x="4150" y="18113"/>
                </a:lnTo>
                <a:lnTo>
                  <a:pt x="3540" y="18113"/>
                </a:lnTo>
                <a:lnTo>
                  <a:pt x="3540" y="17379"/>
                </a:lnTo>
                <a:cubicBezTo>
                  <a:pt x="3540" y="17252"/>
                  <a:pt x="3603" y="17158"/>
                  <a:pt x="3685" y="17158"/>
                </a:cubicBezTo>
                <a:lnTo>
                  <a:pt x="4099" y="17158"/>
                </a:lnTo>
                <a:lnTo>
                  <a:pt x="4099" y="16637"/>
                </a:lnTo>
                <a:lnTo>
                  <a:pt x="3635" y="16637"/>
                </a:lnTo>
                <a:lnTo>
                  <a:pt x="3619" y="16637"/>
                </a:lnTo>
                <a:cubicBezTo>
                  <a:pt x="3573" y="16637"/>
                  <a:pt x="3540" y="16594"/>
                  <a:pt x="3540" y="16530"/>
                </a:cubicBezTo>
                <a:cubicBezTo>
                  <a:pt x="3540" y="16464"/>
                  <a:pt x="3571" y="16421"/>
                  <a:pt x="3619" y="16421"/>
                </a:cubicBezTo>
                <a:close/>
                <a:moveTo>
                  <a:pt x="4628" y="16421"/>
                </a:moveTo>
                <a:lnTo>
                  <a:pt x="4643" y="16421"/>
                </a:lnTo>
                <a:lnTo>
                  <a:pt x="5107" y="16421"/>
                </a:lnTo>
                <a:cubicBezTo>
                  <a:pt x="5184" y="16421"/>
                  <a:pt x="5246" y="16506"/>
                  <a:pt x="5246" y="16608"/>
                </a:cubicBezTo>
                <a:lnTo>
                  <a:pt x="5246" y="17080"/>
                </a:lnTo>
                <a:cubicBezTo>
                  <a:pt x="5246" y="17156"/>
                  <a:pt x="5232" y="17211"/>
                  <a:pt x="5195" y="17270"/>
                </a:cubicBezTo>
                <a:cubicBezTo>
                  <a:pt x="5237" y="17341"/>
                  <a:pt x="5249" y="17394"/>
                  <a:pt x="5249" y="17490"/>
                </a:cubicBezTo>
                <a:lnTo>
                  <a:pt x="5249" y="17898"/>
                </a:lnTo>
                <a:cubicBezTo>
                  <a:pt x="5249" y="18020"/>
                  <a:pt x="5189" y="18113"/>
                  <a:pt x="5109" y="18113"/>
                </a:cubicBezTo>
                <a:lnTo>
                  <a:pt x="4645" y="18113"/>
                </a:lnTo>
                <a:lnTo>
                  <a:pt x="4629" y="18113"/>
                </a:lnTo>
                <a:cubicBezTo>
                  <a:pt x="4581" y="18113"/>
                  <a:pt x="4548" y="18070"/>
                  <a:pt x="4548" y="18006"/>
                </a:cubicBezTo>
                <a:cubicBezTo>
                  <a:pt x="4548" y="17940"/>
                  <a:pt x="4582" y="17897"/>
                  <a:pt x="4628" y="17898"/>
                </a:cubicBezTo>
                <a:lnTo>
                  <a:pt x="4643" y="17898"/>
                </a:lnTo>
                <a:lnTo>
                  <a:pt x="5107" y="17898"/>
                </a:lnTo>
                <a:lnTo>
                  <a:pt x="5107" y="17508"/>
                </a:lnTo>
                <a:cubicBezTo>
                  <a:pt x="5109" y="17422"/>
                  <a:pt x="5083" y="17376"/>
                  <a:pt x="5033" y="17376"/>
                </a:cubicBezTo>
                <a:lnTo>
                  <a:pt x="4785" y="17376"/>
                </a:lnTo>
                <a:lnTo>
                  <a:pt x="4770" y="17376"/>
                </a:lnTo>
                <a:cubicBezTo>
                  <a:pt x="4722" y="17376"/>
                  <a:pt x="4690" y="17333"/>
                  <a:pt x="4690" y="17270"/>
                </a:cubicBezTo>
                <a:cubicBezTo>
                  <a:pt x="4690" y="17206"/>
                  <a:pt x="4723" y="17161"/>
                  <a:pt x="4770" y="17161"/>
                </a:cubicBezTo>
                <a:lnTo>
                  <a:pt x="4783" y="17161"/>
                </a:lnTo>
                <a:lnTo>
                  <a:pt x="5033" y="17161"/>
                </a:lnTo>
                <a:cubicBezTo>
                  <a:pt x="5081" y="17161"/>
                  <a:pt x="5106" y="17115"/>
                  <a:pt x="5106" y="17026"/>
                </a:cubicBezTo>
                <a:lnTo>
                  <a:pt x="5106" y="16637"/>
                </a:lnTo>
                <a:lnTo>
                  <a:pt x="4645" y="16637"/>
                </a:lnTo>
                <a:lnTo>
                  <a:pt x="4629" y="16637"/>
                </a:lnTo>
                <a:cubicBezTo>
                  <a:pt x="4581" y="16637"/>
                  <a:pt x="4548" y="16594"/>
                  <a:pt x="4548" y="16530"/>
                </a:cubicBezTo>
                <a:cubicBezTo>
                  <a:pt x="4548" y="16464"/>
                  <a:pt x="4582" y="16421"/>
                  <a:pt x="4628" y="16421"/>
                </a:cubicBezTo>
                <a:close/>
                <a:moveTo>
                  <a:pt x="6648" y="16421"/>
                </a:moveTo>
                <a:cubicBezTo>
                  <a:pt x="6689" y="16421"/>
                  <a:pt x="6717" y="16469"/>
                  <a:pt x="6717" y="16541"/>
                </a:cubicBezTo>
                <a:lnTo>
                  <a:pt x="6717" y="16564"/>
                </a:lnTo>
                <a:lnTo>
                  <a:pt x="6717" y="17342"/>
                </a:lnTo>
                <a:lnTo>
                  <a:pt x="6994" y="17342"/>
                </a:lnTo>
                <a:lnTo>
                  <a:pt x="6994" y="16751"/>
                </a:lnTo>
                <a:lnTo>
                  <a:pt x="6994" y="16727"/>
                </a:lnTo>
                <a:cubicBezTo>
                  <a:pt x="6996" y="16656"/>
                  <a:pt x="7023" y="16608"/>
                  <a:pt x="7067" y="16608"/>
                </a:cubicBezTo>
                <a:cubicBezTo>
                  <a:pt x="7108" y="16608"/>
                  <a:pt x="7136" y="16656"/>
                  <a:pt x="7136" y="16727"/>
                </a:cubicBezTo>
                <a:lnTo>
                  <a:pt x="7136" y="16751"/>
                </a:lnTo>
                <a:lnTo>
                  <a:pt x="7136" y="17342"/>
                </a:lnTo>
                <a:cubicBezTo>
                  <a:pt x="7185" y="17352"/>
                  <a:pt x="7208" y="17385"/>
                  <a:pt x="7208" y="17449"/>
                </a:cubicBezTo>
                <a:cubicBezTo>
                  <a:pt x="7208" y="17504"/>
                  <a:pt x="7176" y="17558"/>
                  <a:pt x="7144" y="17558"/>
                </a:cubicBezTo>
                <a:lnTo>
                  <a:pt x="7138" y="17558"/>
                </a:lnTo>
                <a:lnTo>
                  <a:pt x="7138" y="17968"/>
                </a:lnTo>
                <a:lnTo>
                  <a:pt x="7138" y="17991"/>
                </a:lnTo>
                <a:cubicBezTo>
                  <a:pt x="7136" y="18065"/>
                  <a:pt x="7108" y="18113"/>
                  <a:pt x="7067" y="18113"/>
                </a:cubicBezTo>
                <a:cubicBezTo>
                  <a:pt x="7023" y="18113"/>
                  <a:pt x="6996" y="18065"/>
                  <a:pt x="6996" y="17994"/>
                </a:cubicBezTo>
                <a:lnTo>
                  <a:pt x="6996" y="17970"/>
                </a:lnTo>
                <a:lnTo>
                  <a:pt x="6996" y="17560"/>
                </a:lnTo>
                <a:lnTo>
                  <a:pt x="6577" y="17560"/>
                </a:lnTo>
                <a:lnTo>
                  <a:pt x="6577" y="16569"/>
                </a:lnTo>
                <a:lnTo>
                  <a:pt x="6577" y="16546"/>
                </a:lnTo>
                <a:cubicBezTo>
                  <a:pt x="6577" y="16470"/>
                  <a:pt x="6605" y="16421"/>
                  <a:pt x="6648" y="16421"/>
                </a:cubicBezTo>
                <a:close/>
                <a:moveTo>
                  <a:pt x="8592" y="16421"/>
                </a:moveTo>
                <a:lnTo>
                  <a:pt x="8663" y="16421"/>
                </a:lnTo>
                <a:cubicBezTo>
                  <a:pt x="8704" y="16421"/>
                  <a:pt x="8735" y="16469"/>
                  <a:pt x="8735" y="16530"/>
                </a:cubicBezTo>
                <a:cubicBezTo>
                  <a:pt x="8735" y="16591"/>
                  <a:pt x="8711" y="16629"/>
                  <a:pt x="8664" y="16634"/>
                </a:cubicBezTo>
                <a:lnTo>
                  <a:pt x="8664" y="17337"/>
                </a:lnTo>
                <a:lnTo>
                  <a:pt x="9156" y="17337"/>
                </a:lnTo>
                <a:cubicBezTo>
                  <a:pt x="9197" y="17337"/>
                  <a:pt x="9223" y="17385"/>
                  <a:pt x="9223" y="17454"/>
                </a:cubicBezTo>
                <a:lnTo>
                  <a:pt x="9223" y="18001"/>
                </a:lnTo>
                <a:cubicBezTo>
                  <a:pt x="9223" y="18067"/>
                  <a:pt x="9194" y="18113"/>
                  <a:pt x="9149" y="18113"/>
                </a:cubicBezTo>
                <a:lnTo>
                  <a:pt x="8597" y="18113"/>
                </a:lnTo>
                <a:cubicBezTo>
                  <a:pt x="8555" y="18113"/>
                  <a:pt x="8522" y="18065"/>
                  <a:pt x="8522" y="18004"/>
                </a:cubicBezTo>
                <a:lnTo>
                  <a:pt x="8522" y="16525"/>
                </a:lnTo>
                <a:cubicBezTo>
                  <a:pt x="8522" y="16467"/>
                  <a:pt x="8554" y="16421"/>
                  <a:pt x="8592" y="16421"/>
                </a:cubicBezTo>
                <a:close/>
                <a:moveTo>
                  <a:pt x="9608" y="16421"/>
                </a:moveTo>
                <a:lnTo>
                  <a:pt x="10233" y="16421"/>
                </a:lnTo>
                <a:lnTo>
                  <a:pt x="10235" y="17078"/>
                </a:lnTo>
                <a:cubicBezTo>
                  <a:pt x="10235" y="17121"/>
                  <a:pt x="10228" y="17146"/>
                  <a:pt x="10208" y="17171"/>
                </a:cubicBezTo>
                <a:lnTo>
                  <a:pt x="9983" y="17467"/>
                </a:lnTo>
                <a:cubicBezTo>
                  <a:pt x="9964" y="17495"/>
                  <a:pt x="9956" y="17517"/>
                  <a:pt x="9956" y="17555"/>
                </a:cubicBezTo>
                <a:lnTo>
                  <a:pt x="9956" y="17968"/>
                </a:lnTo>
                <a:lnTo>
                  <a:pt x="9956" y="17991"/>
                </a:lnTo>
                <a:cubicBezTo>
                  <a:pt x="9956" y="18065"/>
                  <a:pt x="9927" y="18113"/>
                  <a:pt x="9885" y="18113"/>
                </a:cubicBezTo>
                <a:cubicBezTo>
                  <a:pt x="9844" y="18113"/>
                  <a:pt x="9816" y="18065"/>
                  <a:pt x="9816" y="17994"/>
                </a:cubicBezTo>
                <a:lnTo>
                  <a:pt x="9816" y="17970"/>
                </a:lnTo>
                <a:lnTo>
                  <a:pt x="9816" y="17454"/>
                </a:lnTo>
                <a:cubicBezTo>
                  <a:pt x="9816" y="17416"/>
                  <a:pt x="9822" y="17396"/>
                  <a:pt x="9840" y="17371"/>
                </a:cubicBezTo>
                <a:lnTo>
                  <a:pt x="10061" y="17078"/>
                </a:lnTo>
                <a:cubicBezTo>
                  <a:pt x="10091" y="17040"/>
                  <a:pt x="10095" y="17024"/>
                  <a:pt x="10095" y="16963"/>
                </a:cubicBezTo>
                <a:lnTo>
                  <a:pt x="10095" y="16637"/>
                </a:lnTo>
                <a:lnTo>
                  <a:pt x="9673" y="16637"/>
                </a:lnTo>
                <a:cubicBezTo>
                  <a:pt x="9666" y="16700"/>
                  <a:pt x="9643" y="16735"/>
                  <a:pt x="9605" y="16735"/>
                </a:cubicBezTo>
                <a:cubicBezTo>
                  <a:pt x="9564" y="16735"/>
                  <a:pt x="9534" y="16687"/>
                  <a:pt x="9534" y="16621"/>
                </a:cubicBezTo>
                <a:lnTo>
                  <a:pt x="9534" y="16608"/>
                </a:lnTo>
                <a:lnTo>
                  <a:pt x="9534" y="16548"/>
                </a:lnTo>
                <a:cubicBezTo>
                  <a:pt x="9534" y="16467"/>
                  <a:pt x="9561" y="16421"/>
                  <a:pt x="9608" y="16421"/>
                </a:cubicBezTo>
                <a:close/>
                <a:moveTo>
                  <a:pt x="11698" y="16421"/>
                </a:moveTo>
                <a:lnTo>
                  <a:pt x="11975" y="16421"/>
                </a:lnTo>
                <a:cubicBezTo>
                  <a:pt x="12016" y="16421"/>
                  <a:pt x="12047" y="16472"/>
                  <a:pt x="12047" y="16538"/>
                </a:cubicBezTo>
                <a:lnTo>
                  <a:pt x="12047" y="17161"/>
                </a:lnTo>
                <a:cubicBezTo>
                  <a:pt x="12137" y="17176"/>
                  <a:pt x="12187" y="17257"/>
                  <a:pt x="12187" y="17389"/>
                </a:cubicBezTo>
                <a:lnTo>
                  <a:pt x="12187" y="17895"/>
                </a:lnTo>
                <a:cubicBezTo>
                  <a:pt x="12187" y="18017"/>
                  <a:pt x="12123" y="18113"/>
                  <a:pt x="12047" y="18113"/>
                </a:cubicBezTo>
                <a:lnTo>
                  <a:pt x="11622" y="18113"/>
                </a:lnTo>
                <a:cubicBezTo>
                  <a:pt x="11549" y="18113"/>
                  <a:pt x="11487" y="18015"/>
                  <a:pt x="11487" y="17908"/>
                </a:cubicBezTo>
                <a:lnTo>
                  <a:pt x="11487" y="17379"/>
                </a:lnTo>
                <a:cubicBezTo>
                  <a:pt x="11487" y="17259"/>
                  <a:pt x="11544" y="17171"/>
                  <a:pt x="11625" y="17161"/>
                </a:cubicBezTo>
                <a:lnTo>
                  <a:pt x="11625" y="16538"/>
                </a:lnTo>
                <a:cubicBezTo>
                  <a:pt x="11625" y="16467"/>
                  <a:pt x="11655" y="16421"/>
                  <a:pt x="11698" y="16421"/>
                </a:cubicBezTo>
                <a:close/>
                <a:moveTo>
                  <a:pt x="12569" y="16421"/>
                </a:moveTo>
                <a:lnTo>
                  <a:pt x="13121" y="16421"/>
                </a:lnTo>
                <a:cubicBezTo>
                  <a:pt x="13165" y="16421"/>
                  <a:pt x="13196" y="16469"/>
                  <a:pt x="13196" y="16533"/>
                </a:cubicBezTo>
                <a:lnTo>
                  <a:pt x="13196" y="18012"/>
                </a:lnTo>
                <a:cubicBezTo>
                  <a:pt x="13196" y="18067"/>
                  <a:pt x="13166" y="18113"/>
                  <a:pt x="13128" y="18113"/>
                </a:cubicBezTo>
                <a:lnTo>
                  <a:pt x="13057" y="18113"/>
                </a:lnTo>
                <a:cubicBezTo>
                  <a:pt x="13016" y="18113"/>
                  <a:pt x="12983" y="18065"/>
                  <a:pt x="12983" y="18004"/>
                </a:cubicBezTo>
                <a:cubicBezTo>
                  <a:pt x="12983" y="17943"/>
                  <a:pt x="13009" y="17908"/>
                  <a:pt x="13056" y="17900"/>
                </a:cubicBezTo>
                <a:lnTo>
                  <a:pt x="13056" y="17194"/>
                </a:lnTo>
                <a:lnTo>
                  <a:pt x="12564" y="17194"/>
                </a:lnTo>
                <a:cubicBezTo>
                  <a:pt x="12523" y="17194"/>
                  <a:pt x="12495" y="17149"/>
                  <a:pt x="12495" y="17078"/>
                </a:cubicBezTo>
                <a:lnTo>
                  <a:pt x="12495" y="16533"/>
                </a:lnTo>
                <a:cubicBezTo>
                  <a:pt x="12495" y="16467"/>
                  <a:pt x="12526" y="16421"/>
                  <a:pt x="12569" y="16421"/>
                </a:cubicBezTo>
                <a:close/>
                <a:moveTo>
                  <a:pt x="13645" y="16421"/>
                </a:moveTo>
                <a:lnTo>
                  <a:pt x="14064" y="16421"/>
                </a:lnTo>
                <a:cubicBezTo>
                  <a:pt x="14143" y="16421"/>
                  <a:pt x="14206" y="16520"/>
                  <a:pt x="14206" y="16647"/>
                </a:cubicBezTo>
                <a:lnTo>
                  <a:pt x="14206" y="17908"/>
                </a:lnTo>
                <a:cubicBezTo>
                  <a:pt x="14206" y="18015"/>
                  <a:pt x="14138" y="18113"/>
                  <a:pt x="14066" y="18113"/>
                </a:cubicBezTo>
                <a:lnTo>
                  <a:pt x="13642" y="18113"/>
                </a:lnTo>
                <a:cubicBezTo>
                  <a:pt x="13569" y="18113"/>
                  <a:pt x="13505" y="18012"/>
                  <a:pt x="13505" y="17898"/>
                </a:cubicBezTo>
                <a:lnTo>
                  <a:pt x="13505" y="16639"/>
                </a:lnTo>
                <a:cubicBezTo>
                  <a:pt x="13505" y="16520"/>
                  <a:pt x="13569" y="16421"/>
                  <a:pt x="13645" y="16421"/>
                </a:cubicBezTo>
                <a:close/>
                <a:moveTo>
                  <a:pt x="14594" y="16421"/>
                </a:moveTo>
                <a:lnTo>
                  <a:pt x="14609" y="16421"/>
                </a:lnTo>
                <a:lnTo>
                  <a:pt x="14935" y="16421"/>
                </a:lnTo>
                <a:lnTo>
                  <a:pt x="14935" y="17898"/>
                </a:lnTo>
                <a:lnTo>
                  <a:pt x="15074" y="17898"/>
                </a:lnTo>
                <a:lnTo>
                  <a:pt x="15074" y="17490"/>
                </a:lnTo>
                <a:lnTo>
                  <a:pt x="15074" y="17467"/>
                </a:lnTo>
                <a:cubicBezTo>
                  <a:pt x="15076" y="17393"/>
                  <a:pt x="15103" y="17345"/>
                  <a:pt x="15145" y="17345"/>
                </a:cubicBezTo>
                <a:cubicBezTo>
                  <a:pt x="15188" y="17345"/>
                  <a:pt x="15216" y="17393"/>
                  <a:pt x="15216" y="17464"/>
                </a:cubicBezTo>
                <a:lnTo>
                  <a:pt x="15216" y="17488"/>
                </a:lnTo>
                <a:lnTo>
                  <a:pt x="15216" y="17994"/>
                </a:lnTo>
                <a:cubicBezTo>
                  <a:pt x="15216" y="18065"/>
                  <a:pt x="15188" y="18113"/>
                  <a:pt x="15150" y="18113"/>
                </a:cubicBezTo>
                <a:lnTo>
                  <a:pt x="14609" y="18113"/>
                </a:lnTo>
                <a:lnTo>
                  <a:pt x="14594" y="18113"/>
                </a:lnTo>
                <a:cubicBezTo>
                  <a:pt x="14546" y="18113"/>
                  <a:pt x="14515" y="18070"/>
                  <a:pt x="14515" y="18006"/>
                </a:cubicBezTo>
                <a:cubicBezTo>
                  <a:pt x="14515" y="17940"/>
                  <a:pt x="14546" y="17897"/>
                  <a:pt x="14594" y="17898"/>
                </a:cubicBezTo>
                <a:lnTo>
                  <a:pt x="14609" y="17898"/>
                </a:lnTo>
                <a:lnTo>
                  <a:pt x="14794" y="17898"/>
                </a:lnTo>
                <a:lnTo>
                  <a:pt x="14794" y="16639"/>
                </a:lnTo>
                <a:lnTo>
                  <a:pt x="14609" y="16639"/>
                </a:lnTo>
                <a:lnTo>
                  <a:pt x="14594" y="16639"/>
                </a:lnTo>
                <a:cubicBezTo>
                  <a:pt x="14546" y="16637"/>
                  <a:pt x="14515" y="16594"/>
                  <a:pt x="14515" y="16530"/>
                </a:cubicBezTo>
                <a:cubicBezTo>
                  <a:pt x="14515" y="16464"/>
                  <a:pt x="14546" y="16421"/>
                  <a:pt x="14594" y="16421"/>
                </a:cubicBezTo>
                <a:close/>
                <a:moveTo>
                  <a:pt x="16545" y="16421"/>
                </a:moveTo>
                <a:lnTo>
                  <a:pt x="16560" y="16421"/>
                </a:lnTo>
                <a:lnTo>
                  <a:pt x="17025" y="16421"/>
                </a:lnTo>
                <a:cubicBezTo>
                  <a:pt x="17107" y="16421"/>
                  <a:pt x="17168" y="16517"/>
                  <a:pt x="17168" y="16647"/>
                </a:cubicBezTo>
                <a:lnTo>
                  <a:pt x="17168" y="17158"/>
                </a:lnTo>
                <a:cubicBezTo>
                  <a:pt x="17168" y="17285"/>
                  <a:pt x="17107" y="17379"/>
                  <a:pt x="17026" y="17379"/>
                </a:cubicBezTo>
                <a:lnTo>
                  <a:pt x="16609" y="17379"/>
                </a:lnTo>
                <a:lnTo>
                  <a:pt x="16609" y="17898"/>
                </a:lnTo>
                <a:lnTo>
                  <a:pt x="17074" y="17898"/>
                </a:lnTo>
                <a:lnTo>
                  <a:pt x="17087" y="17898"/>
                </a:lnTo>
                <a:cubicBezTo>
                  <a:pt x="17137" y="17898"/>
                  <a:pt x="17168" y="17940"/>
                  <a:pt x="17168" y="18006"/>
                </a:cubicBezTo>
                <a:cubicBezTo>
                  <a:pt x="17168" y="18070"/>
                  <a:pt x="17137" y="18113"/>
                  <a:pt x="17089" y="18113"/>
                </a:cubicBezTo>
                <a:lnTo>
                  <a:pt x="17075" y="18113"/>
                </a:lnTo>
                <a:lnTo>
                  <a:pt x="16466" y="18113"/>
                </a:lnTo>
                <a:lnTo>
                  <a:pt x="16466" y="17379"/>
                </a:lnTo>
                <a:cubicBezTo>
                  <a:pt x="16466" y="17252"/>
                  <a:pt x="16527" y="17158"/>
                  <a:pt x="16609" y="17158"/>
                </a:cubicBezTo>
                <a:lnTo>
                  <a:pt x="17025" y="17158"/>
                </a:lnTo>
                <a:lnTo>
                  <a:pt x="17025" y="16637"/>
                </a:lnTo>
                <a:lnTo>
                  <a:pt x="16560" y="16637"/>
                </a:lnTo>
                <a:lnTo>
                  <a:pt x="16545" y="16637"/>
                </a:lnTo>
                <a:cubicBezTo>
                  <a:pt x="16499" y="16637"/>
                  <a:pt x="16466" y="16594"/>
                  <a:pt x="16466" y="16530"/>
                </a:cubicBezTo>
                <a:cubicBezTo>
                  <a:pt x="16466" y="16464"/>
                  <a:pt x="16497" y="16421"/>
                  <a:pt x="16545" y="16421"/>
                </a:cubicBezTo>
                <a:close/>
                <a:moveTo>
                  <a:pt x="17553" y="16421"/>
                </a:moveTo>
                <a:lnTo>
                  <a:pt x="17568" y="16421"/>
                </a:lnTo>
                <a:lnTo>
                  <a:pt x="18033" y="16421"/>
                </a:lnTo>
                <a:cubicBezTo>
                  <a:pt x="18109" y="16421"/>
                  <a:pt x="18171" y="16506"/>
                  <a:pt x="18171" y="16608"/>
                </a:cubicBezTo>
                <a:lnTo>
                  <a:pt x="18171" y="17080"/>
                </a:lnTo>
                <a:cubicBezTo>
                  <a:pt x="18171" y="17156"/>
                  <a:pt x="18157" y="17211"/>
                  <a:pt x="18121" y="17270"/>
                </a:cubicBezTo>
                <a:cubicBezTo>
                  <a:pt x="18162" y="17341"/>
                  <a:pt x="18175" y="17394"/>
                  <a:pt x="18175" y="17490"/>
                </a:cubicBezTo>
                <a:lnTo>
                  <a:pt x="18175" y="17898"/>
                </a:lnTo>
                <a:cubicBezTo>
                  <a:pt x="18175" y="18020"/>
                  <a:pt x="18114" y="18113"/>
                  <a:pt x="18035" y="18113"/>
                </a:cubicBezTo>
                <a:lnTo>
                  <a:pt x="17570" y="18113"/>
                </a:lnTo>
                <a:lnTo>
                  <a:pt x="17555" y="18113"/>
                </a:lnTo>
                <a:cubicBezTo>
                  <a:pt x="17507" y="18113"/>
                  <a:pt x="17474" y="18070"/>
                  <a:pt x="17474" y="18006"/>
                </a:cubicBezTo>
                <a:cubicBezTo>
                  <a:pt x="17474" y="17940"/>
                  <a:pt x="17507" y="17897"/>
                  <a:pt x="17553" y="17898"/>
                </a:cubicBezTo>
                <a:lnTo>
                  <a:pt x="17568" y="17898"/>
                </a:lnTo>
                <a:lnTo>
                  <a:pt x="18033" y="17898"/>
                </a:lnTo>
                <a:lnTo>
                  <a:pt x="18033" y="17508"/>
                </a:lnTo>
                <a:cubicBezTo>
                  <a:pt x="18035" y="17422"/>
                  <a:pt x="18008" y="17376"/>
                  <a:pt x="17959" y="17376"/>
                </a:cubicBezTo>
                <a:lnTo>
                  <a:pt x="17710" y="17376"/>
                </a:lnTo>
                <a:lnTo>
                  <a:pt x="17695" y="17376"/>
                </a:lnTo>
                <a:cubicBezTo>
                  <a:pt x="17647" y="17376"/>
                  <a:pt x="17616" y="17333"/>
                  <a:pt x="17616" y="17270"/>
                </a:cubicBezTo>
                <a:cubicBezTo>
                  <a:pt x="17616" y="17206"/>
                  <a:pt x="17647" y="17161"/>
                  <a:pt x="17693" y="17161"/>
                </a:cubicBezTo>
                <a:lnTo>
                  <a:pt x="17709" y="17161"/>
                </a:lnTo>
                <a:lnTo>
                  <a:pt x="17959" y="17161"/>
                </a:lnTo>
                <a:cubicBezTo>
                  <a:pt x="18007" y="17161"/>
                  <a:pt x="18031" y="17115"/>
                  <a:pt x="18031" y="17026"/>
                </a:cubicBezTo>
                <a:lnTo>
                  <a:pt x="18031" y="16637"/>
                </a:lnTo>
                <a:lnTo>
                  <a:pt x="17570" y="16637"/>
                </a:lnTo>
                <a:lnTo>
                  <a:pt x="17555" y="16637"/>
                </a:lnTo>
                <a:cubicBezTo>
                  <a:pt x="17507" y="16637"/>
                  <a:pt x="17474" y="16594"/>
                  <a:pt x="17474" y="16530"/>
                </a:cubicBezTo>
                <a:cubicBezTo>
                  <a:pt x="17474" y="16464"/>
                  <a:pt x="17507" y="16421"/>
                  <a:pt x="17553" y="16421"/>
                </a:cubicBezTo>
                <a:close/>
                <a:moveTo>
                  <a:pt x="18629" y="16421"/>
                </a:moveTo>
                <a:cubicBezTo>
                  <a:pt x="18671" y="16421"/>
                  <a:pt x="18698" y="16469"/>
                  <a:pt x="18698" y="16541"/>
                </a:cubicBezTo>
                <a:lnTo>
                  <a:pt x="18698" y="16564"/>
                </a:lnTo>
                <a:lnTo>
                  <a:pt x="18698" y="17342"/>
                </a:lnTo>
                <a:lnTo>
                  <a:pt x="18977" y="17342"/>
                </a:lnTo>
                <a:lnTo>
                  <a:pt x="18977" y="16751"/>
                </a:lnTo>
                <a:lnTo>
                  <a:pt x="18977" y="16727"/>
                </a:lnTo>
                <a:cubicBezTo>
                  <a:pt x="18979" y="16656"/>
                  <a:pt x="19007" y="16608"/>
                  <a:pt x="19050" y="16608"/>
                </a:cubicBezTo>
                <a:cubicBezTo>
                  <a:pt x="19091" y="16608"/>
                  <a:pt x="19119" y="16656"/>
                  <a:pt x="19119" y="16727"/>
                </a:cubicBezTo>
                <a:lnTo>
                  <a:pt x="19119" y="16751"/>
                </a:lnTo>
                <a:lnTo>
                  <a:pt x="19119" y="17342"/>
                </a:lnTo>
                <a:cubicBezTo>
                  <a:pt x="19169" y="17352"/>
                  <a:pt x="19190" y="17385"/>
                  <a:pt x="19190" y="17449"/>
                </a:cubicBezTo>
                <a:cubicBezTo>
                  <a:pt x="19190" y="17504"/>
                  <a:pt x="19159" y="17558"/>
                  <a:pt x="19127" y="17558"/>
                </a:cubicBezTo>
                <a:lnTo>
                  <a:pt x="19121" y="17558"/>
                </a:lnTo>
                <a:lnTo>
                  <a:pt x="19121" y="17968"/>
                </a:lnTo>
                <a:lnTo>
                  <a:pt x="19121" y="17991"/>
                </a:lnTo>
                <a:cubicBezTo>
                  <a:pt x="19119" y="18065"/>
                  <a:pt x="19091" y="18113"/>
                  <a:pt x="19050" y="18113"/>
                </a:cubicBezTo>
                <a:cubicBezTo>
                  <a:pt x="19007" y="18113"/>
                  <a:pt x="18979" y="18065"/>
                  <a:pt x="18979" y="17994"/>
                </a:cubicBezTo>
                <a:lnTo>
                  <a:pt x="18979" y="17970"/>
                </a:lnTo>
                <a:lnTo>
                  <a:pt x="18979" y="17560"/>
                </a:lnTo>
                <a:lnTo>
                  <a:pt x="18558" y="17560"/>
                </a:lnTo>
                <a:lnTo>
                  <a:pt x="18558" y="16569"/>
                </a:lnTo>
                <a:lnTo>
                  <a:pt x="18558" y="16546"/>
                </a:lnTo>
                <a:cubicBezTo>
                  <a:pt x="18558" y="16470"/>
                  <a:pt x="18586" y="16421"/>
                  <a:pt x="18629" y="16421"/>
                </a:cubicBezTo>
                <a:close/>
                <a:moveTo>
                  <a:pt x="7653" y="16424"/>
                </a:moveTo>
                <a:lnTo>
                  <a:pt x="8117" y="16424"/>
                </a:lnTo>
                <a:lnTo>
                  <a:pt x="8132" y="16424"/>
                </a:lnTo>
                <a:cubicBezTo>
                  <a:pt x="8182" y="16421"/>
                  <a:pt x="8213" y="16464"/>
                  <a:pt x="8213" y="16530"/>
                </a:cubicBezTo>
                <a:cubicBezTo>
                  <a:pt x="8213" y="16594"/>
                  <a:pt x="8182" y="16637"/>
                  <a:pt x="8134" y="16637"/>
                </a:cubicBezTo>
                <a:lnTo>
                  <a:pt x="8119" y="16637"/>
                </a:lnTo>
                <a:lnTo>
                  <a:pt x="7796" y="16637"/>
                </a:lnTo>
                <a:lnTo>
                  <a:pt x="7795" y="17163"/>
                </a:lnTo>
                <a:lnTo>
                  <a:pt x="8071" y="17163"/>
                </a:lnTo>
                <a:cubicBezTo>
                  <a:pt x="8153" y="17163"/>
                  <a:pt x="8212" y="17254"/>
                  <a:pt x="8212" y="17376"/>
                </a:cubicBezTo>
                <a:lnTo>
                  <a:pt x="8212" y="17895"/>
                </a:lnTo>
                <a:cubicBezTo>
                  <a:pt x="8212" y="18017"/>
                  <a:pt x="8149" y="18113"/>
                  <a:pt x="8071" y="18113"/>
                </a:cubicBezTo>
                <a:lnTo>
                  <a:pt x="7749" y="18113"/>
                </a:lnTo>
                <a:cubicBezTo>
                  <a:pt x="7726" y="18113"/>
                  <a:pt x="7684" y="18100"/>
                  <a:pt x="7663" y="18084"/>
                </a:cubicBezTo>
                <a:lnTo>
                  <a:pt x="7577" y="18027"/>
                </a:lnTo>
                <a:cubicBezTo>
                  <a:pt x="7529" y="17994"/>
                  <a:pt x="7512" y="17966"/>
                  <a:pt x="7512" y="17913"/>
                </a:cubicBezTo>
                <a:cubicBezTo>
                  <a:pt x="7512" y="17855"/>
                  <a:pt x="7544" y="17807"/>
                  <a:pt x="7580" y="17807"/>
                </a:cubicBezTo>
                <a:cubicBezTo>
                  <a:pt x="7593" y="17807"/>
                  <a:pt x="7606" y="17809"/>
                  <a:pt x="7619" y="17820"/>
                </a:cubicBezTo>
                <a:lnTo>
                  <a:pt x="7634" y="17830"/>
                </a:lnTo>
                <a:lnTo>
                  <a:pt x="7710" y="17882"/>
                </a:lnTo>
                <a:cubicBezTo>
                  <a:pt x="7713" y="17885"/>
                  <a:pt x="7718" y="17887"/>
                  <a:pt x="7724" y="17890"/>
                </a:cubicBezTo>
                <a:cubicBezTo>
                  <a:pt x="7730" y="17892"/>
                  <a:pt x="7732" y="17895"/>
                  <a:pt x="7734" y="17895"/>
                </a:cubicBezTo>
                <a:lnTo>
                  <a:pt x="7752" y="17898"/>
                </a:lnTo>
                <a:lnTo>
                  <a:pt x="7766" y="17898"/>
                </a:lnTo>
                <a:lnTo>
                  <a:pt x="8071" y="17898"/>
                </a:lnTo>
                <a:lnTo>
                  <a:pt x="8071" y="17379"/>
                </a:lnTo>
                <a:lnTo>
                  <a:pt x="7653" y="17379"/>
                </a:lnTo>
                <a:lnTo>
                  <a:pt x="7653" y="16424"/>
                </a:lnTo>
                <a:close/>
                <a:moveTo>
                  <a:pt x="19636" y="16424"/>
                </a:moveTo>
                <a:lnTo>
                  <a:pt x="20100" y="16424"/>
                </a:lnTo>
                <a:lnTo>
                  <a:pt x="20115" y="16424"/>
                </a:lnTo>
                <a:cubicBezTo>
                  <a:pt x="20165" y="16421"/>
                  <a:pt x="20196" y="16464"/>
                  <a:pt x="20196" y="16530"/>
                </a:cubicBezTo>
                <a:cubicBezTo>
                  <a:pt x="20196" y="16594"/>
                  <a:pt x="20165" y="16637"/>
                  <a:pt x="20117" y="16637"/>
                </a:cubicBezTo>
                <a:lnTo>
                  <a:pt x="20102" y="16637"/>
                </a:lnTo>
                <a:lnTo>
                  <a:pt x="19778" y="16637"/>
                </a:lnTo>
                <a:lnTo>
                  <a:pt x="19776" y="17163"/>
                </a:lnTo>
                <a:lnTo>
                  <a:pt x="20053" y="17163"/>
                </a:lnTo>
                <a:cubicBezTo>
                  <a:pt x="20134" y="17163"/>
                  <a:pt x="20195" y="17254"/>
                  <a:pt x="20195" y="17376"/>
                </a:cubicBezTo>
                <a:lnTo>
                  <a:pt x="20195" y="17895"/>
                </a:lnTo>
                <a:cubicBezTo>
                  <a:pt x="20195" y="18017"/>
                  <a:pt x="20131" y="18113"/>
                  <a:pt x="20053" y="18113"/>
                </a:cubicBezTo>
                <a:lnTo>
                  <a:pt x="19732" y="18113"/>
                </a:lnTo>
                <a:cubicBezTo>
                  <a:pt x="19709" y="18113"/>
                  <a:pt x="19667" y="18100"/>
                  <a:pt x="19646" y="18084"/>
                </a:cubicBezTo>
                <a:lnTo>
                  <a:pt x="19560" y="18027"/>
                </a:lnTo>
                <a:cubicBezTo>
                  <a:pt x="19512" y="17994"/>
                  <a:pt x="19494" y="17966"/>
                  <a:pt x="19494" y="17913"/>
                </a:cubicBezTo>
                <a:cubicBezTo>
                  <a:pt x="19494" y="17855"/>
                  <a:pt x="19527" y="17807"/>
                  <a:pt x="19563" y="17807"/>
                </a:cubicBezTo>
                <a:cubicBezTo>
                  <a:pt x="19576" y="17807"/>
                  <a:pt x="19587" y="17809"/>
                  <a:pt x="19600" y="17820"/>
                </a:cubicBezTo>
                <a:lnTo>
                  <a:pt x="19615" y="17830"/>
                </a:lnTo>
                <a:lnTo>
                  <a:pt x="19691" y="17882"/>
                </a:lnTo>
                <a:cubicBezTo>
                  <a:pt x="19695" y="17885"/>
                  <a:pt x="19700" y="17887"/>
                  <a:pt x="19705" y="17890"/>
                </a:cubicBezTo>
                <a:cubicBezTo>
                  <a:pt x="19712" y="17892"/>
                  <a:pt x="19715" y="17895"/>
                  <a:pt x="19717" y="17895"/>
                </a:cubicBezTo>
                <a:lnTo>
                  <a:pt x="19734" y="17898"/>
                </a:lnTo>
                <a:lnTo>
                  <a:pt x="19747" y="17898"/>
                </a:lnTo>
                <a:lnTo>
                  <a:pt x="20053" y="17898"/>
                </a:lnTo>
                <a:lnTo>
                  <a:pt x="20053" y="17379"/>
                </a:lnTo>
                <a:lnTo>
                  <a:pt x="19636" y="17379"/>
                </a:lnTo>
                <a:lnTo>
                  <a:pt x="19636" y="16424"/>
                </a:lnTo>
                <a:close/>
                <a:moveTo>
                  <a:pt x="11767" y="16637"/>
                </a:moveTo>
                <a:lnTo>
                  <a:pt x="11767" y="17161"/>
                </a:lnTo>
                <a:lnTo>
                  <a:pt x="11905" y="17161"/>
                </a:lnTo>
                <a:lnTo>
                  <a:pt x="11905" y="16637"/>
                </a:lnTo>
                <a:lnTo>
                  <a:pt x="11767" y="16637"/>
                </a:lnTo>
                <a:close/>
                <a:moveTo>
                  <a:pt x="1662" y="16639"/>
                </a:moveTo>
                <a:lnTo>
                  <a:pt x="1662" y="17898"/>
                </a:lnTo>
                <a:lnTo>
                  <a:pt x="2082" y="17898"/>
                </a:lnTo>
                <a:lnTo>
                  <a:pt x="2082" y="16639"/>
                </a:lnTo>
                <a:lnTo>
                  <a:pt x="1662" y="16639"/>
                </a:lnTo>
                <a:close/>
                <a:moveTo>
                  <a:pt x="12637" y="16639"/>
                </a:moveTo>
                <a:lnTo>
                  <a:pt x="12637" y="16979"/>
                </a:lnTo>
                <a:lnTo>
                  <a:pt x="13054" y="16979"/>
                </a:lnTo>
                <a:lnTo>
                  <a:pt x="13054" y="16639"/>
                </a:lnTo>
                <a:lnTo>
                  <a:pt x="12637" y="16639"/>
                </a:lnTo>
                <a:close/>
                <a:moveTo>
                  <a:pt x="13645" y="16639"/>
                </a:moveTo>
                <a:lnTo>
                  <a:pt x="13645" y="17898"/>
                </a:lnTo>
                <a:lnTo>
                  <a:pt x="14064" y="17898"/>
                </a:lnTo>
                <a:lnTo>
                  <a:pt x="14064" y="16639"/>
                </a:lnTo>
                <a:lnTo>
                  <a:pt x="13645" y="16639"/>
                </a:lnTo>
                <a:close/>
                <a:moveTo>
                  <a:pt x="11625" y="17379"/>
                </a:moveTo>
                <a:lnTo>
                  <a:pt x="11625" y="17898"/>
                </a:lnTo>
                <a:lnTo>
                  <a:pt x="12046" y="17898"/>
                </a:lnTo>
                <a:lnTo>
                  <a:pt x="12046" y="17379"/>
                </a:lnTo>
                <a:lnTo>
                  <a:pt x="11625" y="17379"/>
                </a:lnTo>
                <a:close/>
                <a:moveTo>
                  <a:pt x="8664" y="17552"/>
                </a:moveTo>
                <a:lnTo>
                  <a:pt x="8664" y="17895"/>
                </a:lnTo>
                <a:lnTo>
                  <a:pt x="9083" y="17895"/>
                </a:lnTo>
                <a:lnTo>
                  <a:pt x="9083" y="17552"/>
                </a:lnTo>
                <a:lnTo>
                  <a:pt x="8664" y="17552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6" name="Phone">
            <a:extLst>
              <a:ext uri="{FF2B5EF4-FFF2-40B4-BE49-F238E27FC236}">
                <a16:creationId xmlns:a16="http://schemas.microsoft.com/office/drawing/2014/main" id="{94EEAE1B-9BC6-D2EC-61D2-4E3DFDB92914}"/>
              </a:ext>
            </a:extLst>
          </p:cNvPr>
          <p:cNvSpPr/>
          <p:nvPr/>
        </p:nvSpPr>
        <p:spPr>
          <a:xfrm>
            <a:off x="2156360" y="2554448"/>
            <a:ext cx="179332" cy="369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8" y="0"/>
                </a:moveTo>
                <a:cubicBezTo>
                  <a:pt x="934" y="0"/>
                  <a:pt x="0" y="453"/>
                  <a:pt x="0" y="1004"/>
                </a:cubicBezTo>
                <a:lnTo>
                  <a:pt x="0" y="20596"/>
                </a:lnTo>
                <a:cubicBezTo>
                  <a:pt x="0" y="21152"/>
                  <a:pt x="934" y="21600"/>
                  <a:pt x="2068" y="21600"/>
                </a:cubicBezTo>
                <a:lnTo>
                  <a:pt x="19532" y="21600"/>
                </a:lnTo>
                <a:cubicBezTo>
                  <a:pt x="20666" y="21600"/>
                  <a:pt x="21600" y="21147"/>
                  <a:pt x="21600" y="20596"/>
                </a:cubicBezTo>
                <a:lnTo>
                  <a:pt x="21600" y="1004"/>
                </a:lnTo>
                <a:cubicBezTo>
                  <a:pt x="21600" y="453"/>
                  <a:pt x="20677" y="0"/>
                  <a:pt x="19532" y="0"/>
                </a:cubicBezTo>
                <a:lnTo>
                  <a:pt x="2068" y="0"/>
                </a:lnTo>
                <a:close/>
                <a:moveTo>
                  <a:pt x="9142" y="1350"/>
                </a:moveTo>
                <a:lnTo>
                  <a:pt x="12468" y="1350"/>
                </a:lnTo>
                <a:cubicBezTo>
                  <a:pt x="12758" y="1350"/>
                  <a:pt x="12990" y="1463"/>
                  <a:pt x="12990" y="1604"/>
                </a:cubicBezTo>
                <a:cubicBezTo>
                  <a:pt x="12990" y="1744"/>
                  <a:pt x="12758" y="1858"/>
                  <a:pt x="12468" y="1858"/>
                </a:cubicBezTo>
                <a:lnTo>
                  <a:pt x="9142" y="1858"/>
                </a:lnTo>
                <a:cubicBezTo>
                  <a:pt x="8853" y="1858"/>
                  <a:pt x="8621" y="1744"/>
                  <a:pt x="8621" y="1604"/>
                </a:cubicBezTo>
                <a:cubicBezTo>
                  <a:pt x="8621" y="1463"/>
                  <a:pt x="8853" y="1350"/>
                  <a:pt x="9142" y="1350"/>
                </a:cubicBezTo>
                <a:close/>
                <a:moveTo>
                  <a:pt x="1477" y="2927"/>
                </a:moveTo>
                <a:lnTo>
                  <a:pt x="20123" y="2927"/>
                </a:lnTo>
                <a:lnTo>
                  <a:pt x="20123" y="18985"/>
                </a:lnTo>
                <a:lnTo>
                  <a:pt x="1477" y="18985"/>
                </a:lnTo>
                <a:lnTo>
                  <a:pt x="1477" y="2927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7" name="Notebook">
            <a:extLst>
              <a:ext uri="{FF2B5EF4-FFF2-40B4-BE49-F238E27FC236}">
                <a16:creationId xmlns:a16="http://schemas.microsoft.com/office/drawing/2014/main" id="{DF9593EE-A5F1-08B4-3880-A2DCB0C949C2}"/>
              </a:ext>
            </a:extLst>
          </p:cNvPr>
          <p:cNvSpPr/>
          <p:nvPr/>
        </p:nvSpPr>
        <p:spPr>
          <a:xfrm>
            <a:off x="2469947" y="2550702"/>
            <a:ext cx="422883" cy="236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952" y="0"/>
                </a:moveTo>
                <a:cubicBezTo>
                  <a:pt x="1421" y="0"/>
                  <a:pt x="1439" y="771"/>
                  <a:pt x="1439" y="1718"/>
                </a:cubicBezTo>
                <a:lnTo>
                  <a:pt x="1439" y="19328"/>
                </a:lnTo>
                <a:lnTo>
                  <a:pt x="0" y="19328"/>
                </a:lnTo>
                <a:cubicBezTo>
                  <a:pt x="0" y="19328"/>
                  <a:pt x="0" y="19890"/>
                  <a:pt x="0" y="20529"/>
                </a:cubicBezTo>
                <a:cubicBezTo>
                  <a:pt x="0" y="21600"/>
                  <a:pt x="190" y="21599"/>
                  <a:pt x="896" y="21599"/>
                </a:cubicBezTo>
                <a:lnTo>
                  <a:pt x="10332" y="21599"/>
                </a:lnTo>
                <a:lnTo>
                  <a:pt x="11268" y="21599"/>
                </a:lnTo>
                <a:lnTo>
                  <a:pt x="20704" y="21599"/>
                </a:lnTo>
                <a:cubicBezTo>
                  <a:pt x="21367" y="21599"/>
                  <a:pt x="21600" y="21600"/>
                  <a:pt x="21600" y="20529"/>
                </a:cubicBezTo>
                <a:cubicBezTo>
                  <a:pt x="21600" y="19890"/>
                  <a:pt x="21600" y="19328"/>
                  <a:pt x="21600" y="19328"/>
                </a:cubicBezTo>
                <a:lnTo>
                  <a:pt x="20161" y="19328"/>
                </a:lnTo>
                <a:lnTo>
                  <a:pt x="20161" y="1718"/>
                </a:lnTo>
                <a:cubicBezTo>
                  <a:pt x="20161" y="771"/>
                  <a:pt x="20196" y="0"/>
                  <a:pt x="19665" y="0"/>
                </a:cubicBezTo>
                <a:lnTo>
                  <a:pt x="1952" y="0"/>
                </a:lnTo>
                <a:close/>
                <a:moveTo>
                  <a:pt x="2475" y="1849"/>
                </a:moveTo>
                <a:lnTo>
                  <a:pt x="19125" y="1849"/>
                </a:lnTo>
                <a:lnTo>
                  <a:pt x="19125" y="19328"/>
                </a:lnTo>
                <a:lnTo>
                  <a:pt x="11268" y="19328"/>
                </a:lnTo>
                <a:lnTo>
                  <a:pt x="10332" y="19328"/>
                </a:lnTo>
                <a:lnTo>
                  <a:pt x="2475" y="19328"/>
                </a:lnTo>
                <a:lnTo>
                  <a:pt x="2475" y="1849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8" name="Credit Card">
            <a:extLst>
              <a:ext uri="{FF2B5EF4-FFF2-40B4-BE49-F238E27FC236}">
                <a16:creationId xmlns:a16="http://schemas.microsoft.com/office/drawing/2014/main" id="{CD84F00F-E56D-A47B-1E87-8392191D0BC1}"/>
              </a:ext>
            </a:extLst>
          </p:cNvPr>
          <p:cNvSpPr/>
          <p:nvPr/>
        </p:nvSpPr>
        <p:spPr>
          <a:xfrm>
            <a:off x="9299170" y="2555703"/>
            <a:ext cx="348540" cy="226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5" y="0"/>
                </a:moveTo>
                <a:cubicBezTo>
                  <a:pt x="678" y="0"/>
                  <a:pt x="0" y="1042"/>
                  <a:pt x="0" y="2327"/>
                </a:cubicBezTo>
                <a:lnTo>
                  <a:pt x="0" y="19273"/>
                </a:lnTo>
                <a:cubicBezTo>
                  <a:pt x="0" y="20558"/>
                  <a:pt x="678" y="21600"/>
                  <a:pt x="1515" y="21600"/>
                </a:cubicBezTo>
                <a:lnTo>
                  <a:pt x="20085" y="21600"/>
                </a:lnTo>
                <a:cubicBezTo>
                  <a:pt x="20922" y="21600"/>
                  <a:pt x="21600" y="20558"/>
                  <a:pt x="21600" y="19273"/>
                </a:cubicBezTo>
                <a:lnTo>
                  <a:pt x="21600" y="2327"/>
                </a:lnTo>
                <a:cubicBezTo>
                  <a:pt x="21600" y="1042"/>
                  <a:pt x="20922" y="0"/>
                  <a:pt x="20085" y="0"/>
                </a:cubicBezTo>
                <a:lnTo>
                  <a:pt x="1515" y="0"/>
                </a:lnTo>
                <a:close/>
                <a:moveTo>
                  <a:pt x="2576" y="7104"/>
                </a:moveTo>
                <a:lnTo>
                  <a:pt x="2756" y="7104"/>
                </a:lnTo>
                <a:lnTo>
                  <a:pt x="2756" y="8874"/>
                </a:lnTo>
                <a:lnTo>
                  <a:pt x="1451" y="8874"/>
                </a:lnTo>
                <a:lnTo>
                  <a:pt x="1451" y="8832"/>
                </a:lnTo>
                <a:cubicBezTo>
                  <a:pt x="1451" y="7879"/>
                  <a:pt x="1955" y="7104"/>
                  <a:pt x="2576" y="7104"/>
                </a:cubicBezTo>
                <a:close/>
                <a:moveTo>
                  <a:pt x="3071" y="7104"/>
                </a:moveTo>
                <a:lnTo>
                  <a:pt x="4765" y="7104"/>
                </a:lnTo>
                <a:cubicBezTo>
                  <a:pt x="5385" y="7104"/>
                  <a:pt x="5889" y="7879"/>
                  <a:pt x="5889" y="8832"/>
                </a:cubicBezTo>
                <a:lnTo>
                  <a:pt x="5889" y="8874"/>
                </a:lnTo>
                <a:lnTo>
                  <a:pt x="3071" y="8874"/>
                </a:lnTo>
                <a:lnTo>
                  <a:pt x="3071" y="7104"/>
                </a:lnTo>
                <a:close/>
                <a:moveTo>
                  <a:pt x="1451" y="9356"/>
                </a:moveTo>
                <a:lnTo>
                  <a:pt x="2756" y="9356"/>
                </a:lnTo>
                <a:lnTo>
                  <a:pt x="2756" y="10879"/>
                </a:lnTo>
                <a:lnTo>
                  <a:pt x="1451" y="10879"/>
                </a:lnTo>
                <a:lnTo>
                  <a:pt x="1451" y="9356"/>
                </a:lnTo>
                <a:close/>
                <a:moveTo>
                  <a:pt x="3071" y="9356"/>
                </a:moveTo>
                <a:lnTo>
                  <a:pt x="4236" y="9356"/>
                </a:lnTo>
                <a:lnTo>
                  <a:pt x="4236" y="10879"/>
                </a:lnTo>
                <a:lnTo>
                  <a:pt x="3071" y="10879"/>
                </a:lnTo>
                <a:lnTo>
                  <a:pt x="3071" y="9356"/>
                </a:lnTo>
                <a:close/>
                <a:moveTo>
                  <a:pt x="4550" y="9356"/>
                </a:moveTo>
                <a:lnTo>
                  <a:pt x="5889" y="9356"/>
                </a:lnTo>
                <a:lnTo>
                  <a:pt x="5889" y="10879"/>
                </a:lnTo>
                <a:lnTo>
                  <a:pt x="4550" y="10879"/>
                </a:lnTo>
                <a:lnTo>
                  <a:pt x="4550" y="9356"/>
                </a:lnTo>
                <a:close/>
                <a:moveTo>
                  <a:pt x="1451" y="11362"/>
                </a:moveTo>
                <a:lnTo>
                  <a:pt x="2756" y="11362"/>
                </a:lnTo>
                <a:lnTo>
                  <a:pt x="2756" y="13121"/>
                </a:lnTo>
                <a:lnTo>
                  <a:pt x="2576" y="13121"/>
                </a:lnTo>
                <a:cubicBezTo>
                  <a:pt x="1955" y="13121"/>
                  <a:pt x="1451" y="12349"/>
                  <a:pt x="1451" y="11395"/>
                </a:cubicBezTo>
                <a:lnTo>
                  <a:pt x="1451" y="11362"/>
                </a:lnTo>
                <a:close/>
                <a:moveTo>
                  <a:pt x="3071" y="11362"/>
                </a:moveTo>
                <a:lnTo>
                  <a:pt x="4236" y="11362"/>
                </a:lnTo>
                <a:lnTo>
                  <a:pt x="4236" y="13121"/>
                </a:lnTo>
                <a:lnTo>
                  <a:pt x="3071" y="13121"/>
                </a:lnTo>
                <a:lnTo>
                  <a:pt x="3071" y="11362"/>
                </a:lnTo>
                <a:close/>
                <a:moveTo>
                  <a:pt x="4550" y="11362"/>
                </a:moveTo>
                <a:lnTo>
                  <a:pt x="5889" y="11362"/>
                </a:lnTo>
                <a:lnTo>
                  <a:pt x="5889" y="11395"/>
                </a:lnTo>
                <a:cubicBezTo>
                  <a:pt x="5889" y="12349"/>
                  <a:pt x="5385" y="13121"/>
                  <a:pt x="4765" y="13121"/>
                </a:cubicBezTo>
                <a:lnTo>
                  <a:pt x="4550" y="13121"/>
                </a:lnTo>
                <a:lnTo>
                  <a:pt x="4550" y="11362"/>
                </a:lnTo>
                <a:close/>
                <a:moveTo>
                  <a:pt x="1662" y="16421"/>
                </a:moveTo>
                <a:lnTo>
                  <a:pt x="2082" y="16421"/>
                </a:lnTo>
                <a:cubicBezTo>
                  <a:pt x="2162" y="16421"/>
                  <a:pt x="2224" y="16520"/>
                  <a:pt x="2224" y="16647"/>
                </a:cubicBezTo>
                <a:lnTo>
                  <a:pt x="2224" y="17908"/>
                </a:lnTo>
                <a:cubicBezTo>
                  <a:pt x="2224" y="18015"/>
                  <a:pt x="2157" y="18113"/>
                  <a:pt x="2084" y="18113"/>
                </a:cubicBezTo>
                <a:lnTo>
                  <a:pt x="1659" y="18113"/>
                </a:lnTo>
                <a:cubicBezTo>
                  <a:pt x="1586" y="18113"/>
                  <a:pt x="1523" y="18012"/>
                  <a:pt x="1523" y="17898"/>
                </a:cubicBezTo>
                <a:lnTo>
                  <a:pt x="1523" y="16639"/>
                </a:lnTo>
                <a:cubicBezTo>
                  <a:pt x="1523" y="16520"/>
                  <a:pt x="1586" y="16421"/>
                  <a:pt x="1662" y="16421"/>
                </a:cubicBezTo>
                <a:close/>
                <a:moveTo>
                  <a:pt x="2613" y="16421"/>
                </a:moveTo>
                <a:lnTo>
                  <a:pt x="2626" y="16421"/>
                </a:lnTo>
                <a:lnTo>
                  <a:pt x="2952" y="16421"/>
                </a:lnTo>
                <a:lnTo>
                  <a:pt x="2952" y="17898"/>
                </a:lnTo>
                <a:lnTo>
                  <a:pt x="3092" y="17898"/>
                </a:lnTo>
                <a:lnTo>
                  <a:pt x="3092" y="17490"/>
                </a:lnTo>
                <a:lnTo>
                  <a:pt x="3092" y="17467"/>
                </a:lnTo>
                <a:cubicBezTo>
                  <a:pt x="3094" y="17393"/>
                  <a:pt x="3122" y="17345"/>
                  <a:pt x="3163" y="17345"/>
                </a:cubicBezTo>
                <a:cubicBezTo>
                  <a:pt x="3206" y="17345"/>
                  <a:pt x="3234" y="17393"/>
                  <a:pt x="3234" y="17464"/>
                </a:cubicBezTo>
                <a:lnTo>
                  <a:pt x="3234" y="17488"/>
                </a:lnTo>
                <a:lnTo>
                  <a:pt x="3234" y="17994"/>
                </a:lnTo>
                <a:cubicBezTo>
                  <a:pt x="3234" y="18065"/>
                  <a:pt x="3206" y="18113"/>
                  <a:pt x="3168" y="18113"/>
                </a:cubicBezTo>
                <a:lnTo>
                  <a:pt x="2626" y="18113"/>
                </a:lnTo>
                <a:lnTo>
                  <a:pt x="2613" y="18113"/>
                </a:lnTo>
                <a:cubicBezTo>
                  <a:pt x="2565" y="18113"/>
                  <a:pt x="2533" y="18070"/>
                  <a:pt x="2533" y="18006"/>
                </a:cubicBezTo>
                <a:cubicBezTo>
                  <a:pt x="2533" y="17940"/>
                  <a:pt x="2565" y="17897"/>
                  <a:pt x="2613" y="17898"/>
                </a:cubicBezTo>
                <a:lnTo>
                  <a:pt x="2626" y="17898"/>
                </a:lnTo>
                <a:lnTo>
                  <a:pt x="2812" y="17898"/>
                </a:lnTo>
                <a:lnTo>
                  <a:pt x="2812" y="16639"/>
                </a:lnTo>
                <a:lnTo>
                  <a:pt x="2626" y="16639"/>
                </a:lnTo>
                <a:lnTo>
                  <a:pt x="2613" y="16639"/>
                </a:lnTo>
                <a:cubicBezTo>
                  <a:pt x="2565" y="16637"/>
                  <a:pt x="2533" y="16594"/>
                  <a:pt x="2533" y="16530"/>
                </a:cubicBezTo>
                <a:cubicBezTo>
                  <a:pt x="2533" y="16464"/>
                  <a:pt x="2565" y="16421"/>
                  <a:pt x="2613" y="16421"/>
                </a:cubicBezTo>
                <a:close/>
                <a:moveTo>
                  <a:pt x="3619" y="16421"/>
                </a:moveTo>
                <a:lnTo>
                  <a:pt x="3635" y="16421"/>
                </a:lnTo>
                <a:lnTo>
                  <a:pt x="4099" y="16421"/>
                </a:lnTo>
                <a:cubicBezTo>
                  <a:pt x="4182" y="16421"/>
                  <a:pt x="4244" y="16517"/>
                  <a:pt x="4244" y="16647"/>
                </a:cubicBezTo>
                <a:lnTo>
                  <a:pt x="4243" y="17158"/>
                </a:lnTo>
                <a:cubicBezTo>
                  <a:pt x="4243" y="17285"/>
                  <a:pt x="4182" y="17379"/>
                  <a:pt x="4101" y="17379"/>
                </a:cubicBezTo>
                <a:lnTo>
                  <a:pt x="3685" y="17379"/>
                </a:lnTo>
                <a:lnTo>
                  <a:pt x="3685" y="17898"/>
                </a:lnTo>
                <a:lnTo>
                  <a:pt x="4148" y="17898"/>
                </a:lnTo>
                <a:lnTo>
                  <a:pt x="4163" y="17898"/>
                </a:lnTo>
                <a:cubicBezTo>
                  <a:pt x="4213" y="17898"/>
                  <a:pt x="4243" y="17940"/>
                  <a:pt x="4243" y="18006"/>
                </a:cubicBezTo>
                <a:cubicBezTo>
                  <a:pt x="4243" y="18070"/>
                  <a:pt x="4213" y="18113"/>
                  <a:pt x="4165" y="18113"/>
                </a:cubicBezTo>
                <a:lnTo>
                  <a:pt x="4150" y="18113"/>
                </a:lnTo>
                <a:lnTo>
                  <a:pt x="3540" y="18113"/>
                </a:lnTo>
                <a:lnTo>
                  <a:pt x="3540" y="17379"/>
                </a:lnTo>
                <a:cubicBezTo>
                  <a:pt x="3540" y="17252"/>
                  <a:pt x="3603" y="17158"/>
                  <a:pt x="3685" y="17158"/>
                </a:cubicBezTo>
                <a:lnTo>
                  <a:pt x="4099" y="17158"/>
                </a:lnTo>
                <a:lnTo>
                  <a:pt x="4099" y="16637"/>
                </a:lnTo>
                <a:lnTo>
                  <a:pt x="3635" y="16637"/>
                </a:lnTo>
                <a:lnTo>
                  <a:pt x="3619" y="16637"/>
                </a:lnTo>
                <a:cubicBezTo>
                  <a:pt x="3573" y="16637"/>
                  <a:pt x="3540" y="16594"/>
                  <a:pt x="3540" y="16530"/>
                </a:cubicBezTo>
                <a:cubicBezTo>
                  <a:pt x="3540" y="16464"/>
                  <a:pt x="3571" y="16421"/>
                  <a:pt x="3619" y="16421"/>
                </a:cubicBezTo>
                <a:close/>
                <a:moveTo>
                  <a:pt x="4628" y="16421"/>
                </a:moveTo>
                <a:lnTo>
                  <a:pt x="4643" y="16421"/>
                </a:lnTo>
                <a:lnTo>
                  <a:pt x="5107" y="16421"/>
                </a:lnTo>
                <a:cubicBezTo>
                  <a:pt x="5184" y="16421"/>
                  <a:pt x="5246" y="16506"/>
                  <a:pt x="5246" y="16608"/>
                </a:cubicBezTo>
                <a:lnTo>
                  <a:pt x="5246" y="17080"/>
                </a:lnTo>
                <a:cubicBezTo>
                  <a:pt x="5246" y="17156"/>
                  <a:pt x="5232" y="17211"/>
                  <a:pt x="5195" y="17270"/>
                </a:cubicBezTo>
                <a:cubicBezTo>
                  <a:pt x="5237" y="17341"/>
                  <a:pt x="5249" y="17394"/>
                  <a:pt x="5249" y="17490"/>
                </a:cubicBezTo>
                <a:lnTo>
                  <a:pt x="5249" y="17898"/>
                </a:lnTo>
                <a:cubicBezTo>
                  <a:pt x="5249" y="18020"/>
                  <a:pt x="5189" y="18113"/>
                  <a:pt x="5109" y="18113"/>
                </a:cubicBezTo>
                <a:lnTo>
                  <a:pt x="4645" y="18113"/>
                </a:lnTo>
                <a:lnTo>
                  <a:pt x="4629" y="18113"/>
                </a:lnTo>
                <a:cubicBezTo>
                  <a:pt x="4581" y="18113"/>
                  <a:pt x="4548" y="18070"/>
                  <a:pt x="4548" y="18006"/>
                </a:cubicBezTo>
                <a:cubicBezTo>
                  <a:pt x="4548" y="17940"/>
                  <a:pt x="4582" y="17897"/>
                  <a:pt x="4628" y="17898"/>
                </a:cubicBezTo>
                <a:lnTo>
                  <a:pt x="4643" y="17898"/>
                </a:lnTo>
                <a:lnTo>
                  <a:pt x="5107" y="17898"/>
                </a:lnTo>
                <a:lnTo>
                  <a:pt x="5107" y="17508"/>
                </a:lnTo>
                <a:cubicBezTo>
                  <a:pt x="5109" y="17422"/>
                  <a:pt x="5083" y="17376"/>
                  <a:pt x="5033" y="17376"/>
                </a:cubicBezTo>
                <a:lnTo>
                  <a:pt x="4785" y="17376"/>
                </a:lnTo>
                <a:lnTo>
                  <a:pt x="4770" y="17376"/>
                </a:lnTo>
                <a:cubicBezTo>
                  <a:pt x="4722" y="17376"/>
                  <a:pt x="4690" y="17333"/>
                  <a:pt x="4690" y="17270"/>
                </a:cubicBezTo>
                <a:cubicBezTo>
                  <a:pt x="4690" y="17206"/>
                  <a:pt x="4723" y="17161"/>
                  <a:pt x="4770" y="17161"/>
                </a:cubicBezTo>
                <a:lnTo>
                  <a:pt x="4783" y="17161"/>
                </a:lnTo>
                <a:lnTo>
                  <a:pt x="5033" y="17161"/>
                </a:lnTo>
                <a:cubicBezTo>
                  <a:pt x="5081" y="17161"/>
                  <a:pt x="5106" y="17115"/>
                  <a:pt x="5106" y="17026"/>
                </a:cubicBezTo>
                <a:lnTo>
                  <a:pt x="5106" y="16637"/>
                </a:lnTo>
                <a:lnTo>
                  <a:pt x="4645" y="16637"/>
                </a:lnTo>
                <a:lnTo>
                  <a:pt x="4629" y="16637"/>
                </a:lnTo>
                <a:cubicBezTo>
                  <a:pt x="4581" y="16637"/>
                  <a:pt x="4548" y="16594"/>
                  <a:pt x="4548" y="16530"/>
                </a:cubicBezTo>
                <a:cubicBezTo>
                  <a:pt x="4548" y="16464"/>
                  <a:pt x="4582" y="16421"/>
                  <a:pt x="4628" y="16421"/>
                </a:cubicBezTo>
                <a:close/>
                <a:moveTo>
                  <a:pt x="6648" y="16421"/>
                </a:moveTo>
                <a:cubicBezTo>
                  <a:pt x="6689" y="16421"/>
                  <a:pt x="6717" y="16469"/>
                  <a:pt x="6717" y="16541"/>
                </a:cubicBezTo>
                <a:lnTo>
                  <a:pt x="6717" y="16564"/>
                </a:lnTo>
                <a:lnTo>
                  <a:pt x="6717" y="17342"/>
                </a:lnTo>
                <a:lnTo>
                  <a:pt x="6994" y="17342"/>
                </a:lnTo>
                <a:lnTo>
                  <a:pt x="6994" y="16751"/>
                </a:lnTo>
                <a:lnTo>
                  <a:pt x="6994" y="16727"/>
                </a:lnTo>
                <a:cubicBezTo>
                  <a:pt x="6996" y="16656"/>
                  <a:pt x="7023" y="16608"/>
                  <a:pt x="7067" y="16608"/>
                </a:cubicBezTo>
                <a:cubicBezTo>
                  <a:pt x="7108" y="16608"/>
                  <a:pt x="7136" y="16656"/>
                  <a:pt x="7136" y="16727"/>
                </a:cubicBezTo>
                <a:lnTo>
                  <a:pt x="7136" y="16751"/>
                </a:lnTo>
                <a:lnTo>
                  <a:pt x="7136" y="17342"/>
                </a:lnTo>
                <a:cubicBezTo>
                  <a:pt x="7185" y="17352"/>
                  <a:pt x="7208" y="17385"/>
                  <a:pt x="7208" y="17449"/>
                </a:cubicBezTo>
                <a:cubicBezTo>
                  <a:pt x="7208" y="17504"/>
                  <a:pt x="7176" y="17558"/>
                  <a:pt x="7144" y="17558"/>
                </a:cubicBezTo>
                <a:lnTo>
                  <a:pt x="7138" y="17558"/>
                </a:lnTo>
                <a:lnTo>
                  <a:pt x="7138" y="17968"/>
                </a:lnTo>
                <a:lnTo>
                  <a:pt x="7138" y="17991"/>
                </a:lnTo>
                <a:cubicBezTo>
                  <a:pt x="7136" y="18065"/>
                  <a:pt x="7108" y="18113"/>
                  <a:pt x="7067" y="18113"/>
                </a:cubicBezTo>
                <a:cubicBezTo>
                  <a:pt x="7023" y="18113"/>
                  <a:pt x="6996" y="18065"/>
                  <a:pt x="6996" y="17994"/>
                </a:cubicBezTo>
                <a:lnTo>
                  <a:pt x="6996" y="17970"/>
                </a:lnTo>
                <a:lnTo>
                  <a:pt x="6996" y="17560"/>
                </a:lnTo>
                <a:lnTo>
                  <a:pt x="6577" y="17560"/>
                </a:lnTo>
                <a:lnTo>
                  <a:pt x="6577" y="16569"/>
                </a:lnTo>
                <a:lnTo>
                  <a:pt x="6577" y="16546"/>
                </a:lnTo>
                <a:cubicBezTo>
                  <a:pt x="6577" y="16470"/>
                  <a:pt x="6605" y="16421"/>
                  <a:pt x="6648" y="16421"/>
                </a:cubicBezTo>
                <a:close/>
                <a:moveTo>
                  <a:pt x="8592" y="16421"/>
                </a:moveTo>
                <a:lnTo>
                  <a:pt x="8663" y="16421"/>
                </a:lnTo>
                <a:cubicBezTo>
                  <a:pt x="8704" y="16421"/>
                  <a:pt x="8735" y="16469"/>
                  <a:pt x="8735" y="16530"/>
                </a:cubicBezTo>
                <a:cubicBezTo>
                  <a:pt x="8735" y="16591"/>
                  <a:pt x="8711" y="16629"/>
                  <a:pt x="8664" y="16634"/>
                </a:cubicBezTo>
                <a:lnTo>
                  <a:pt x="8664" y="17337"/>
                </a:lnTo>
                <a:lnTo>
                  <a:pt x="9156" y="17337"/>
                </a:lnTo>
                <a:cubicBezTo>
                  <a:pt x="9197" y="17337"/>
                  <a:pt x="9223" y="17385"/>
                  <a:pt x="9223" y="17454"/>
                </a:cubicBezTo>
                <a:lnTo>
                  <a:pt x="9223" y="18001"/>
                </a:lnTo>
                <a:cubicBezTo>
                  <a:pt x="9223" y="18067"/>
                  <a:pt x="9194" y="18113"/>
                  <a:pt x="9149" y="18113"/>
                </a:cubicBezTo>
                <a:lnTo>
                  <a:pt x="8597" y="18113"/>
                </a:lnTo>
                <a:cubicBezTo>
                  <a:pt x="8555" y="18113"/>
                  <a:pt x="8522" y="18065"/>
                  <a:pt x="8522" y="18004"/>
                </a:cubicBezTo>
                <a:lnTo>
                  <a:pt x="8522" y="16525"/>
                </a:lnTo>
                <a:cubicBezTo>
                  <a:pt x="8522" y="16467"/>
                  <a:pt x="8554" y="16421"/>
                  <a:pt x="8592" y="16421"/>
                </a:cubicBezTo>
                <a:close/>
                <a:moveTo>
                  <a:pt x="9608" y="16421"/>
                </a:moveTo>
                <a:lnTo>
                  <a:pt x="10233" y="16421"/>
                </a:lnTo>
                <a:lnTo>
                  <a:pt x="10235" y="17078"/>
                </a:lnTo>
                <a:cubicBezTo>
                  <a:pt x="10235" y="17121"/>
                  <a:pt x="10228" y="17146"/>
                  <a:pt x="10208" y="17171"/>
                </a:cubicBezTo>
                <a:lnTo>
                  <a:pt x="9983" y="17467"/>
                </a:lnTo>
                <a:cubicBezTo>
                  <a:pt x="9964" y="17495"/>
                  <a:pt x="9956" y="17517"/>
                  <a:pt x="9956" y="17555"/>
                </a:cubicBezTo>
                <a:lnTo>
                  <a:pt x="9956" y="17968"/>
                </a:lnTo>
                <a:lnTo>
                  <a:pt x="9956" y="17991"/>
                </a:lnTo>
                <a:cubicBezTo>
                  <a:pt x="9956" y="18065"/>
                  <a:pt x="9927" y="18113"/>
                  <a:pt x="9885" y="18113"/>
                </a:cubicBezTo>
                <a:cubicBezTo>
                  <a:pt x="9844" y="18113"/>
                  <a:pt x="9816" y="18065"/>
                  <a:pt x="9816" y="17994"/>
                </a:cubicBezTo>
                <a:lnTo>
                  <a:pt x="9816" y="17970"/>
                </a:lnTo>
                <a:lnTo>
                  <a:pt x="9816" y="17454"/>
                </a:lnTo>
                <a:cubicBezTo>
                  <a:pt x="9816" y="17416"/>
                  <a:pt x="9822" y="17396"/>
                  <a:pt x="9840" y="17371"/>
                </a:cubicBezTo>
                <a:lnTo>
                  <a:pt x="10061" y="17078"/>
                </a:lnTo>
                <a:cubicBezTo>
                  <a:pt x="10091" y="17040"/>
                  <a:pt x="10095" y="17024"/>
                  <a:pt x="10095" y="16963"/>
                </a:cubicBezTo>
                <a:lnTo>
                  <a:pt x="10095" y="16637"/>
                </a:lnTo>
                <a:lnTo>
                  <a:pt x="9673" y="16637"/>
                </a:lnTo>
                <a:cubicBezTo>
                  <a:pt x="9666" y="16700"/>
                  <a:pt x="9643" y="16735"/>
                  <a:pt x="9605" y="16735"/>
                </a:cubicBezTo>
                <a:cubicBezTo>
                  <a:pt x="9564" y="16735"/>
                  <a:pt x="9534" y="16687"/>
                  <a:pt x="9534" y="16621"/>
                </a:cubicBezTo>
                <a:lnTo>
                  <a:pt x="9534" y="16608"/>
                </a:lnTo>
                <a:lnTo>
                  <a:pt x="9534" y="16548"/>
                </a:lnTo>
                <a:cubicBezTo>
                  <a:pt x="9534" y="16467"/>
                  <a:pt x="9561" y="16421"/>
                  <a:pt x="9608" y="16421"/>
                </a:cubicBezTo>
                <a:close/>
                <a:moveTo>
                  <a:pt x="11698" y="16421"/>
                </a:moveTo>
                <a:lnTo>
                  <a:pt x="11975" y="16421"/>
                </a:lnTo>
                <a:cubicBezTo>
                  <a:pt x="12016" y="16421"/>
                  <a:pt x="12047" y="16472"/>
                  <a:pt x="12047" y="16538"/>
                </a:cubicBezTo>
                <a:lnTo>
                  <a:pt x="12047" y="17161"/>
                </a:lnTo>
                <a:cubicBezTo>
                  <a:pt x="12137" y="17176"/>
                  <a:pt x="12187" y="17257"/>
                  <a:pt x="12187" y="17389"/>
                </a:cubicBezTo>
                <a:lnTo>
                  <a:pt x="12187" y="17895"/>
                </a:lnTo>
                <a:cubicBezTo>
                  <a:pt x="12187" y="18017"/>
                  <a:pt x="12123" y="18113"/>
                  <a:pt x="12047" y="18113"/>
                </a:cubicBezTo>
                <a:lnTo>
                  <a:pt x="11622" y="18113"/>
                </a:lnTo>
                <a:cubicBezTo>
                  <a:pt x="11549" y="18113"/>
                  <a:pt x="11487" y="18015"/>
                  <a:pt x="11487" y="17908"/>
                </a:cubicBezTo>
                <a:lnTo>
                  <a:pt x="11487" y="17379"/>
                </a:lnTo>
                <a:cubicBezTo>
                  <a:pt x="11487" y="17259"/>
                  <a:pt x="11544" y="17171"/>
                  <a:pt x="11625" y="17161"/>
                </a:cubicBezTo>
                <a:lnTo>
                  <a:pt x="11625" y="16538"/>
                </a:lnTo>
                <a:cubicBezTo>
                  <a:pt x="11625" y="16467"/>
                  <a:pt x="11655" y="16421"/>
                  <a:pt x="11698" y="16421"/>
                </a:cubicBezTo>
                <a:close/>
                <a:moveTo>
                  <a:pt x="12569" y="16421"/>
                </a:moveTo>
                <a:lnTo>
                  <a:pt x="13121" y="16421"/>
                </a:lnTo>
                <a:cubicBezTo>
                  <a:pt x="13165" y="16421"/>
                  <a:pt x="13196" y="16469"/>
                  <a:pt x="13196" y="16533"/>
                </a:cubicBezTo>
                <a:lnTo>
                  <a:pt x="13196" y="18012"/>
                </a:lnTo>
                <a:cubicBezTo>
                  <a:pt x="13196" y="18067"/>
                  <a:pt x="13166" y="18113"/>
                  <a:pt x="13128" y="18113"/>
                </a:cubicBezTo>
                <a:lnTo>
                  <a:pt x="13057" y="18113"/>
                </a:lnTo>
                <a:cubicBezTo>
                  <a:pt x="13016" y="18113"/>
                  <a:pt x="12983" y="18065"/>
                  <a:pt x="12983" y="18004"/>
                </a:cubicBezTo>
                <a:cubicBezTo>
                  <a:pt x="12983" y="17943"/>
                  <a:pt x="13009" y="17908"/>
                  <a:pt x="13056" y="17900"/>
                </a:cubicBezTo>
                <a:lnTo>
                  <a:pt x="13056" y="17194"/>
                </a:lnTo>
                <a:lnTo>
                  <a:pt x="12564" y="17194"/>
                </a:lnTo>
                <a:cubicBezTo>
                  <a:pt x="12523" y="17194"/>
                  <a:pt x="12495" y="17149"/>
                  <a:pt x="12495" y="17078"/>
                </a:cubicBezTo>
                <a:lnTo>
                  <a:pt x="12495" y="16533"/>
                </a:lnTo>
                <a:cubicBezTo>
                  <a:pt x="12495" y="16467"/>
                  <a:pt x="12526" y="16421"/>
                  <a:pt x="12569" y="16421"/>
                </a:cubicBezTo>
                <a:close/>
                <a:moveTo>
                  <a:pt x="13645" y="16421"/>
                </a:moveTo>
                <a:lnTo>
                  <a:pt x="14064" y="16421"/>
                </a:lnTo>
                <a:cubicBezTo>
                  <a:pt x="14143" y="16421"/>
                  <a:pt x="14206" y="16520"/>
                  <a:pt x="14206" y="16647"/>
                </a:cubicBezTo>
                <a:lnTo>
                  <a:pt x="14206" y="17908"/>
                </a:lnTo>
                <a:cubicBezTo>
                  <a:pt x="14206" y="18015"/>
                  <a:pt x="14138" y="18113"/>
                  <a:pt x="14066" y="18113"/>
                </a:cubicBezTo>
                <a:lnTo>
                  <a:pt x="13642" y="18113"/>
                </a:lnTo>
                <a:cubicBezTo>
                  <a:pt x="13569" y="18113"/>
                  <a:pt x="13505" y="18012"/>
                  <a:pt x="13505" y="17898"/>
                </a:cubicBezTo>
                <a:lnTo>
                  <a:pt x="13505" y="16639"/>
                </a:lnTo>
                <a:cubicBezTo>
                  <a:pt x="13505" y="16520"/>
                  <a:pt x="13569" y="16421"/>
                  <a:pt x="13645" y="16421"/>
                </a:cubicBezTo>
                <a:close/>
                <a:moveTo>
                  <a:pt x="14594" y="16421"/>
                </a:moveTo>
                <a:lnTo>
                  <a:pt x="14609" y="16421"/>
                </a:lnTo>
                <a:lnTo>
                  <a:pt x="14935" y="16421"/>
                </a:lnTo>
                <a:lnTo>
                  <a:pt x="14935" y="17898"/>
                </a:lnTo>
                <a:lnTo>
                  <a:pt x="15074" y="17898"/>
                </a:lnTo>
                <a:lnTo>
                  <a:pt x="15074" y="17490"/>
                </a:lnTo>
                <a:lnTo>
                  <a:pt x="15074" y="17467"/>
                </a:lnTo>
                <a:cubicBezTo>
                  <a:pt x="15076" y="17393"/>
                  <a:pt x="15103" y="17345"/>
                  <a:pt x="15145" y="17345"/>
                </a:cubicBezTo>
                <a:cubicBezTo>
                  <a:pt x="15188" y="17345"/>
                  <a:pt x="15216" y="17393"/>
                  <a:pt x="15216" y="17464"/>
                </a:cubicBezTo>
                <a:lnTo>
                  <a:pt x="15216" y="17488"/>
                </a:lnTo>
                <a:lnTo>
                  <a:pt x="15216" y="17994"/>
                </a:lnTo>
                <a:cubicBezTo>
                  <a:pt x="15216" y="18065"/>
                  <a:pt x="15188" y="18113"/>
                  <a:pt x="15150" y="18113"/>
                </a:cubicBezTo>
                <a:lnTo>
                  <a:pt x="14609" y="18113"/>
                </a:lnTo>
                <a:lnTo>
                  <a:pt x="14594" y="18113"/>
                </a:lnTo>
                <a:cubicBezTo>
                  <a:pt x="14546" y="18113"/>
                  <a:pt x="14515" y="18070"/>
                  <a:pt x="14515" y="18006"/>
                </a:cubicBezTo>
                <a:cubicBezTo>
                  <a:pt x="14515" y="17940"/>
                  <a:pt x="14546" y="17897"/>
                  <a:pt x="14594" y="17898"/>
                </a:cubicBezTo>
                <a:lnTo>
                  <a:pt x="14609" y="17898"/>
                </a:lnTo>
                <a:lnTo>
                  <a:pt x="14794" y="17898"/>
                </a:lnTo>
                <a:lnTo>
                  <a:pt x="14794" y="16639"/>
                </a:lnTo>
                <a:lnTo>
                  <a:pt x="14609" y="16639"/>
                </a:lnTo>
                <a:lnTo>
                  <a:pt x="14594" y="16639"/>
                </a:lnTo>
                <a:cubicBezTo>
                  <a:pt x="14546" y="16637"/>
                  <a:pt x="14515" y="16594"/>
                  <a:pt x="14515" y="16530"/>
                </a:cubicBezTo>
                <a:cubicBezTo>
                  <a:pt x="14515" y="16464"/>
                  <a:pt x="14546" y="16421"/>
                  <a:pt x="14594" y="16421"/>
                </a:cubicBezTo>
                <a:close/>
                <a:moveTo>
                  <a:pt x="16545" y="16421"/>
                </a:moveTo>
                <a:lnTo>
                  <a:pt x="16560" y="16421"/>
                </a:lnTo>
                <a:lnTo>
                  <a:pt x="17025" y="16421"/>
                </a:lnTo>
                <a:cubicBezTo>
                  <a:pt x="17107" y="16421"/>
                  <a:pt x="17168" y="16517"/>
                  <a:pt x="17168" y="16647"/>
                </a:cubicBezTo>
                <a:lnTo>
                  <a:pt x="17168" y="17158"/>
                </a:lnTo>
                <a:cubicBezTo>
                  <a:pt x="17168" y="17285"/>
                  <a:pt x="17107" y="17379"/>
                  <a:pt x="17026" y="17379"/>
                </a:cubicBezTo>
                <a:lnTo>
                  <a:pt x="16609" y="17379"/>
                </a:lnTo>
                <a:lnTo>
                  <a:pt x="16609" y="17898"/>
                </a:lnTo>
                <a:lnTo>
                  <a:pt x="17074" y="17898"/>
                </a:lnTo>
                <a:lnTo>
                  <a:pt x="17087" y="17898"/>
                </a:lnTo>
                <a:cubicBezTo>
                  <a:pt x="17137" y="17898"/>
                  <a:pt x="17168" y="17940"/>
                  <a:pt x="17168" y="18006"/>
                </a:cubicBezTo>
                <a:cubicBezTo>
                  <a:pt x="17168" y="18070"/>
                  <a:pt x="17137" y="18113"/>
                  <a:pt x="17089" y="18113"/>
                </a:cubicBezTo>
                <a:lnTo>
                  <a:pt x="17075" y="18113"/>
                </a:lnTo>
                <a:lnTo>
                  <a:pt x="16466" y="18113"/>
                </a:lnTo>
                <a:lnTo>
                  <a:pt x="16466" y="17379"/>
                </a:lnTo>
                <a:cubicBezTo>
                  <a:pt x="16466" y="17252"/>
                  <a:pt x="16527" y="17158"/>
                  <a:pt x="16609" y="17158"/>
                </a:cubicBezTo>
                <a:lnTo>
                  <a:pt x="17025" y="17158"/>
                </a:lnTo>
                <a:lnTo>
                  <a:pt x="17025" y="16637"/>
                </a:lnTo>
                <a:lnTo>
                  <a:pt x="16560" y="16637"/>
                </a:lnTo>
                <a:lnTo>
                  <a:pt x="16545" y="16637"/>
                </a:lnTo>
                <a:cubicBezTo>
                  <a:pt x="16499" y="16637"/>
                  <a:pt x="16466" y="16594"/>
                  <a:pt x="16466" y="16530"/>
                </a:cubicBezTo>
                <a:cubicBezTo>
                  <a:pt x="16466" y="16464"/>
                  <a:pt x="16497" y="16421"/>
                  <a:pt x="16545" y="16421"/>
                </a:cubicBezTo>
                <a:close/>
                <a:moveTo>
                  <a:pt x="17553" y="16421"/>
                </a:moveTo>
                <a:lnTo>
                  <a:pt x="17568" y="16421"/>
                </a:lnTo>
                <a:lnTo>
                  <a:pt x="18033" y="16421"/>
                </a:lnTo>
                <a:cubicBezTo>
                  <a:pt x="18109" y="16421"/>
                  <a:pt x="18171" y="16506"/>
                  <a:pt x="18171" y="16608"/>
                </a:cubicBezTo>
                <a:lnTo>
                  <a:pt x="18171" y="17080"/>
                </a:lnTo>
                <a:cubicBezTo>
                  <a:pt x="18171" y="17156"/>
                  <a:pt x="18157" y="17211"/>
                  <a:pt x="18121" y="17270"/>
                </a:cubicBezTo>
                <a:cubicBezTo>
                  <a:pt x="18162" y="17341"/>
                  <a:pt x="18175" y="17394"/>
                  <a:pt x="18175" y="17490"/>
                </a:cubicBezTo>
                <a:lnTo>
                  <a:pt x="18175" y="17898"/>
                </a:lnTo>
                <a:cubicBezTo>
                  <a:pt x="18175" y="18020"/>
                  <a:pt x="18114" y="18113"/>
                  <a:pt x="18035" y="18113"/>
                </a:cubicBezTo>
                <a:lnTo>
                  <a:pt x="17570" y="18113"/>
                </a:lnTo>
                <a:lnTo>
                  <a:pt x="17555" y="18113"/>
                </a:lnTo>
                <a:cubicBezTo>
                  <a:pt x="17507" y="18113"/>
                  <a:pt x="17474" y="18070"/>
                  <a:pt x="17474" y="18006"/>
                </a:cubicBezTo>
                <a:cubicBezTo>
                  <a:pt x="17474" y="17940"/>
                  <a:pt x="17507" y="17897"/>
                  <a:pt x="17553" y="17898"/>
                </a:cubicBezTo>
                <a:lnTo>
                  <a:pt x="17568" y="17898"/>
                </a:lnTo>
                <a:lnTo>
                  <a:pt x="18033" y="17898"/>
                </a:lnTo>
                <a:lnTo>
                  <a:pt x="18033" y="17508"/>
                </a:lnTo>
                <a:cubicBezTo>
                  <a:pt x="18035" y="17422"/>
                  <a:pt x="18008" y="17376"/>
                  <a:pt x="17959" y="17376"/>
                </a:cubicBezTo>
                <a:lnTo>
                  <a:pt x="17710" y="17376"/>
                </a:lnTo>
                <a:lnTo>
                  <a:pt x="17695" y="17376"/>
                </a:lnTo>
                <a:cubicBezTo>
                  <a:pt x="17647" y="17376"/>
                  <a:pt x="17616" y="17333"/>
                  <a:pt x="17616" y="17270"/>
                </a:cubicBezTo>
                <a:cubicBezTo>
                  <a:pt x="17616" y="17206"/>
                  <a:pt x="17647" y="17161"/>
                  <a:pt x="17693" y="17161"/>
                </a:cubicBezTo>
                <a:lnTo>
                  <a:pt x="17709" y="17161"/>
                </a:lnTo>
                <a:lnTo>
                  <a:pt x="17959" y="17161"/>
                </a:lnTo>
                <a:cubicBezTo>
                  <a:pt x="18007" y="17161"/>
                  <a:pt x="18031" y="17115"/>
                  <a:pt x="18031" y="17026"/>
                </a:cubicBezTo>
                <a:lnTo>
                  <a:pt x="18031" y="16637"/>
                </a:lnTo>
                <a:lnTo>
                  <a:pt x="17570" y="16637"/>
                </a:lnTo>
                <a:lnTo>
                  <a:pt x="17555" y="16637"/>
                </a:lnTo>
                <a:cubicBezTo>
                  <a:pt x="17507" y="16637"/>
                  <a:pt x="17474" y="16594"/>
                  <a:pt x="17474" y="16530"/>
                </a:cubicBezTo>
                <a:cubicBezTo>
                  <a:pt x="17474" y="16464"/>
                  <a:pt x="17507" y="16421"/>
                  <a:pt x="17553" y="16421"/>
                </a:cubicBezTo>
                <a:close/>
                <a:moveTo>
                  <a:pt x="18629" y="16421"/>
                </a:moveTo>
                <a:cubicBezTo>
                  <a:pt x="18671" y="16421"/>
                  <a:pt x="18698" y="16469"/>
                  <a:pt x="18698" y="16541"/>
                </a:cubicBezTo>
                <a:lnTo>
                  <a:pt x="18698" y="16564"/>
                </a:lnTo>
                <a:lnTo>
                  <a:pt x="18698" y="17342"/>
                </a:lnTo>
                <a:lnTo>
                  <a:pt x="18977" y="17342"/>
                </a:lnTo>
                <a:lnTo>
                  <a:pt x="18977" y="16751"/>
                </a:lnTo>
                <a:lnTo>
                  <a:pt x="18977" y="16727"/>
                </a:lnTo>
                <a:cubicBezTo>
                  <a:pt x="18979" y="16656"/>
                  <a:pt x="19007" y="16608"/>
                  <a:pt x="19050" y="16608"/>
                </a:cubicBezTo>
                <a:cubicBezTo>
                  <a:pt x="19091" y="16608"/>
                  <a:pt x="19119" y="16656"/>
                  <a:pt x="19119" y="16727"/>
                </a:cubicBezTo>
                <a:lnTo>
                  <a:pt x="19119" y="16751"/>
                </a:lnTo>
                <a:lnTo>
                  <a:pt x="19119" y="17342"/>
                </a:lnTo>
                <a:cubicBezTo>
                  <a:pt x="19169" y="17352"/>
                  <a:pt x="19190" y="17385"/>
                  <a:pt x="19190" y="17449"/>
                </a:cubicBezTo>
                <a:cubicBezTo>
                  <a:pt x="19190" y="17504"/>
                  <a:pt x="19159" y="17558"/>
                  <a:pt x="19127" y="17558"/>
                </a:cubicBezTo>
                <a:lnTo>
                  <a:pt x="19121" y="17558"/>
                </a:lnTo>
                <a:lnTo>
                  <a:pt x="19121" y="17968"/>
                </a:lnTo>
                <a:lnTo>
                  <a:pt x="19121" y="17991"/>
                </a:lnTo>
                <a:cubicBezTo>
                  <a:pt x="19119" y="18065"/>
                  <a:pt x="19091" y="18113"/>
                  <a:pt x="19050" y="18113"/>
                </a:cubicBezTo>
                <a:cubicBezTo>
                  <a:pt x="19007" y="18113"/>
                  <a:pt x="18979" y="18065"/>
                  <a:pt x="18979" y="17994"/>
                </a:cubicBezTo>
                <a:lnTo>
                  <a:pt x="18979" y="17970"/>
                </a:lnTo>
                <a:lnTo>
                  <a:pt x="18979" y="17560"/>
                </a:lnTo>
                <a:lnTo>
                  <a:pt x="18558" y="17560"/>
                </a:lnTo>
                <a:lnTo>
                  <a:pt x="18558" y="16569"/>
                </a:lnTo>
                <a:lnTo>
                  <a:pt x="18558" y="16546"/>
                </a:lnTo>
                <a:cubicBezTo>
                  <a:pt x="18558" y="16470"/>
                  <a:pt x="18586" y="16421"/>
                  <a:pt x="18629" y="16421"/>
                </a:cubicBezTo>
                <a:close/>
                <a:moveTo>
                  <a:pt x="7653" y="16424"/>
                </a:moveTo>
                <a:lnTo>
                  <a:pt x="8117" y="16424"/>
                </a:lnTo>
                <a:lnTo>
                  <a:pt x="8132" y="16424"/>
                </a:lnTo>
                <a:cubicBezTo>
                  <a:pt x="8182" y="16421"/>
                  <a:pt x="8213" y="16464"/>
                  <a:pt x="8213" y="16530"/>
                </a:cubicBezTo>
                <a:cubicBezTo>
                  <a:pt x="8213" y="16594"/>
                  <a:pt x="8182" y="16637"/>
                  <a:pt x="8134" y="16637"/>
                </a:cubicBezTo>
                <a:lnTo>
                  <a:pt x="8119" y="16637"/>
                </a:lnTo>
                <a:lnTo>
                  <a:pt x="7796" y="16637"/>
                </a:lnTo>
                <a:lnTo>
                  <a:pt x="7795" y="17163"/>
                </a:lnTo>
                <a:lnTo>
                  <a:pt x="8071" y="17163"/>
                </a:lnTo>
                <a:cubicBezTo>
                  <a:pt x="8153" y="17163"/>
                  <a:pt x="8212" y="17254"/>
                  <a:pt x="8212" y="17376"/>
                </a:cubicBezTo>
                <a:lnTo>
                  <a:pt x="8212" y="17895"/>
                </a:lnTo>
                <a:cubicBezTo>
                  <a:pt x="8212" y="18017"/>
                  <a:pt x="8149" y="18113"/>
                  <a:pt x="8071" y="18113"/>
                </a:cubicBezTo>
                <a:lnTo>
                  <a:pt x="7749" y="18113"/>
                </a:lnTo>
                <a:cubicBezTo>
                  <a:pt x="7726" y="18113"/>
                  <a:pt x="7684" y="18100"/>
                  <a:pt x="7663" y="18084"/>
                </a:cubicBezTo>
                <a:lnTo>
                  <a:pt x="7577" y="18027"/>
                </a:lnTo>
                <a:cubicBezTo>
                  <a:pt x="7529" y="17994"/>
                  <a:pt x="7512" y="17966"/>
                  <a:pt x="7512" y="17913"/>
                </a:cubicBezTo>
                <a:cubicBezTo>
                  <a:pt x="7512" y="17855"/>
                  <a:pt x="7544" y="17807"/>
                  <a:pt x="7580" y="17807"/>
                </a:cubicBezTo>
                <a:cubicBezTo>
                  <a:pt x="7593" y="17807"/>
                  <a:pt x="7606" y="17809"/>
                  <a:pt x="7619" y="17820"/>
                </a:cubicBezTo>
                <a:lnTo>
                  <a:pt x="7634" y="17830"/>
                </a:lnTo>
                <a:lnTo>
                  <a:pt x="7710" y="17882"/>
                </a:lnTo>
                <a:cubicBezTo>
                  <a:pt x="7713" y="17885"/>
                  <a:pt x="7718" y="17887"/>
                  <a:pt x="7724" y="17890"/>
                </a:cubicBezTo>
                <a:cubicBezTo>
                  <a:pt x="7730" y="17892"/>
                  <a:pt x="7732" y="17895"/>
                  <a:pt x="7734" y="17895"/>
                </a:cubicBezTo>
                <a:lnTo>
                  <a:pt x="7752" y="17898"/>
                </a:lnTo>
                <a:lnTo>
                  <a:pt x="7766" y="17898"/>
                </a:lnTo>
                <a:lnTo>
                  <a:pt x="8071" y="17898"/>
                </a:lnTo>
                <a:lnTo>
                  <a:pt x="8071" y="17379"/>
                </a:lnTo>
                <a:lnTo>
                  <a:pt x="7653" y="17379"/>
                </a:lnTo>
                <a:lnTo>
                  <a:pt x="7653" y="16424"/>
                </a:lnTo>
                <a:close/>
                <a:moveTo>
                  <a:pt x="19636" y="16424"/>
                </a:moveTo>
                <a:lnTo>
                  <a:pt x="20100" y="16424"/>
                </a:lnTo>
                <a:lnTo>
                  <a:pt x="20115" y="16424"/>
                </a:lnTo>
                <a:cubicBezTo>
                  <a:pt x="20165" y="16421"/>
                  <a:pt x="20196" y="16464"/>
                  <a:pt x="20196" y="16530"/>
                </a:cubicBezTo>
                <a:cubicBezTo>
                  <a:pt x="20196" y="16594"/>
                  <a:pt x="20165" y="16637"/>
                  <a:pt x="20117" y="16637"/>
                </a:cubicBezTo>
                <a:lnTo>
                  <a:pt x="20102" y="16637"/>
                </a:lnTo>
                <a:lnTo>
                  <a:pt x="19778" y="16637"/>
                </a:lnTo>
                <a:lnTo>
                  <a:pt x="19776" y="17163"/>
                </a:lnTo>
                <a:lnTo>
                  <a:pt x="20053" y="17163"/>
                </a:lnTo>
                <a:cubicBezTo>
                  <a:pt x="20134" y="17163"/>
                  <a:pt x="20195" y="17254"/>
                  <a:pt x="20195" y="17376"/>
                </a:cubicBezTo>
                <a:lnTo>
                  <a:pt x="20195" y="17895"/>
                </a:lnTo>
                <a:cubicBezTo>
                  <a:pt x="20195" y="18017"/>
                  <a:pt x="20131" y="18113"/>
                  <a:pt x="20053" y="18113"/>
                </a:cubicBezTo>
                <a:lnTo>
                  <a:pt x="19732" y="18113"/>
                </a:lnTo>
                <a:cubicBezTo>
                  <a:pt x="19709" y="18113"/>
                  <a:pt x="19667" y="18100"/>
                  <a:pt x="19646" y="18084"/>
                </a:cubicBezTo>
                <a:lnTo>
                  <a:pt x="19560" y="18027"/>
                </a:lnTo>
                <a:cubicBezTo>
                  <a:pt x="19512" y="17994"/>
                  <a:pt x="19494" y="17966"/>
                  <a:pt x="19494" y="17913"/>
                </a:cubicBezTo>
                <a:cubicBezTo>
                  <a:pt x="19494" y="17855"/>
                  <a:pt x="19527" y="17807"/>
                  <a:pt x="19563" y="17807"/>
                </a:cubicBezTo>
                <a:cubicBezTo>
                  <a:pt x="19576" y="17807"/>
                  <a:pt x="19587" y="17809"/>
                  <a:pt x="19600" y="17820"/>
                </a:cubicBezTo>
                <a:lnTo>
                  <a:pt x="19615" y="17830"/>
                </a:lnTo>
                <a:lnTo>
                  <a:pt x="19691" y="17882"/>
                </a:lnTo>
                <a:cubicBezTo>
                  <a:pt x="19695" y="17885"/>
                  <a:pt x="19700" y="17887"/>
                  <a:pt x="19705" y="17890"/>
                </a:cubicBezTo>
                <a:cubicBezTo>
                  <a:pt x="19712" y="17892"/>
                  <a:pt x="19715" y="17895"/>
                  <a:pt x="19717" y="17895"/>
                </a:cubicBezTo>
                <a:lnTo>
                  <a:pt x="19734" y="17898"/>
                </a:lnTo>
                <a:lnTo>
                  <a:pt x="19747" y="17898"/>
                </a:lnTo>
                <a:lnTo>
                  <a:pt x="20053" y="17898"/>
                </a:lnTo>
                <a:lnTo>
                  <a:pt x="20053" y="17379"/>
                </a:lnTo>
                <a:lnTo>
                  <a:pt x="19636" y="17379"/>
                </a:lnTo>
                <a:lnTo>
                  <a:pt x="19636" y="16424"/>
                </a:lnTo>
                <a:close/>
                <a:moveTo>
                  <a:pt x="11767" y="16637"/>
                </a:moveTo>
                <a:lnTo>
                  <a:pt x="11767" y="17161"/>
                </a:lnTo>
                <a:lnTo>
                  <a:pt x="11905" y="17161"/>
                </a:lnTo>
                <a:lnTo>
                  <a:pt x="11905" y="16637"/>
                </a:lnTo>
                <a:lnTo>
                  <a:pt x="11767" y="16637"/>
                </a:lnTo>
                <a:close/>
                <a:moveTo>
                  <a:pt x="1662" y="16639"/>
                </a:moveTo>
                <a:lnTo>
                  <a:pt x="1662" y="17898"/>
                </a:lnTo>
                <a:lnTo>
                  <a:pt x="2082" y="17898"/>
                </a:lnTo>
                <a:lnTo>
                  <a:pt x="2082" y="16639"/>
                </a:lnTo>
                <a:lnTo>
                  <a:pt x="1662" y="16639"/>
                </a:lnTo>
                <a:close/>
                <a:moveTo>
                  <a:pt x="12637" y="16639"/>
                </a:moveTo>
                <a:lnTo>
                  <a:pt x="12637" y="16979"/>
                </a:lnTo>
                <a:lnTo>
                  <a:pt x="13054" y="16979"/>
                </a:lnTo>
                <a:lnTo>
                  <a:pt x="13054" y="16639"/>
                </a:lnTo>
                <a:lnTo>
                  <a:pt x="12637" y="16639"/>
                </a:lnTo>
                <a:close/>
                <a:moveTo>
                  <a:pt x="13645" y="16639"/>
                </a:moveTo>
                <a:lnTo>
                  <a:pt x="13645" y="17898"/>
                </a:lnTo>
                <a:lnTo>
                  <a:pt x="14064" y="17898"/>
                </a:lnTo>
                <a:lnTo>
                  <a:pt x="14064" y="16639"/>
                </a:lnTo>
                <a:lnTo>
                  <a:pt x="13645" y="16639"/>
                </a:lnTo>
                <a:close/>
                <a:moveTo>
                  <a:pt x="11625" y="17379"/>
                </a:moveTo>
                <a:lnTo>
                  <a:pt x="11625" y="17898"/>
                </a:lnTo>
                <a:lnTo>
                  <a:pt x="12046" y="17898"/>
                </a:lnTo>
                <a:lnTo>
                  <a:pt x="12046" y="17379"/>
                </a:lnTo>
                <a:lnTo>
                  <a:pt x="11625" y="17379"/>
                </a:lnTo>
                <a:close/>
                <a:moveTo>
                  <a:pt x="8664" y="17552"/>
                </a:moveTo>
                <a:lnTo>
                  <a:pt x="8664" y="17895"/>
                </a:lnTo>
                <a:lnTo>
                  <a:pt x="9083" y="17895"/>
                </a:lnTo>
                <a:lnTo>
                  <a:pt x="9083" y="17552"/>
                </a:lnTo>
                <a:lnTo>
                  <a:pt x="8664" y="17552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" name="Phone">
            <a:extLst>
              <a:ext uri="{FF2B5EF4-FFF2-40B4-BE49-F238E27FC236}">
                <a16:creationId xmlns:a16="http://schemas.microsoft.com/office/drawing/2014/main" id="{4C336CD5-0301-6659-7789-2F77D2132769}"/>
              </a:ext>
            </a:extLst>
          </p:cNvPr>
          <p:cNvSpPr/>
          <p:nvPr/>
        </p:nvSpPr>
        <p:spPr>
          <a:xfrm>
            <a:off x="9781965" y="2554448"/>
            <a:ext cx="179333" cy="369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8" y="0"/>
                </a:moveTo>
                <a:cubicBezTo>
                  <a:pt x="934" y="0"/>
                  <a:pt x="0" y="453"/>
                  <a:pt x="0" y="1004"/>
                </a:cubicBezTo>
                <a:lnTo>
                  <a:pt x="0" y="20596"/>
                </a:lnTo>
                <a:cubicBezTo>
                  <a:pt x="0" y="21152"/>
                  <a:pt x="934" y="21600"/>
                  <a:pt x="2068" y="21600"/>
                </a:cubicBezTo>
                <a:lnTo>
                  <a:pt x="19532" y="21600"/>
                </a:lnTo>
                <a:cubicBezTo>
                  <a:pt x="20666" y="21600"/>
                  <a:pt x="21600" y="21147"/>
                  <a:pt x="21600" y="20596"/>
                </a:cubicBezTo>
                <a:lnTo>
                  <a:pt x="21600" y="1004"/>
                </a:lnTo>
                <a:cubicBezTo>
                  <a:pt x="21600" y="453"/>
                  <a:pt x="20677" y="0"/>
                  <a:pt x="19532" y="0"/>
                </a:cubicBezTo>
                <a:lnTo>
                  <a:pt x="2068" y="0"/>
                </a:lnTo>
                <a:close/>
                <a:moveTo>
                  <a:pt x="9142" y="1350"/>
                </a:moveTo>
                <a:lnTo>
                  <a:pt x="12468" y="1350"/>
                </a:lnTo>
                <a:cubicBezTo>
                  <a:pt x="12758" y="1350"/>
                  <a:pt x="12990" y="1463"/>
                  <a:pt x="12990" y="1604"/>
                </a:cubicBezTo>
                <a:cubicBezTo>
                  <a:pt x="12990" y="1744"/>
                  <a:pt x="12758" y="1858"/>
                  <a:pt x="12468" y="1858"/>
                </a:cubicBezTo>
                <a:lnTo>
                  <a:pt x="9142" y="1858"/>
                </a:lnTo>
                <a:cubicBezTo>
                  <a:pt x="8853" y="1858"/>
                  <a:pt x="8621" y="1744"/>
                  <a:pt x="8621" y="1604"/>
                </a:cubicBezTo>
                <a:cubicBezTo>
                  <a:pt x="8621" y="1463"/>
                  <a:pt x="8853" y="1350"/>
                  <a:pt x="9142" y="1350"/>
                </a:cubicBezTo>
                <a:close/>
                <a:moveTo>
                  <a:pt x="1477" y="2927"/>
                </a:moveTo>
                <a:lnTo>
                  <a:pt x="20123" y="2927"/>
                </a:lnTo>
                <a:lnTo>
                  <a:pt x="20123" y="18985"/>
                </a:lnTo>
                <a:lnTo>
                  <a:pt x="1477" y="18985"/>
                </a:lnTo>
                <a:lnTo>
                  <a:pt x="1477" y="2927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0" name="Notebook">
            <a:extLst>
              <a:ext uri="{FF2B5EF4-FFF2-40B4-BE49-F238E27FC236}">
                <a16:creationId xmlns:a16="http://schemas.microsoft.com/office/drawing/2014/main" id="{F3085032-9F27-13B3-E91B-0796CB5BA63C}"/>
              </a:ext>
            </a:extLst>
          </p:cNvPr>
          <p:cNvSpPr/>
          <p:nvPr/>
        </p:nvSpPr>
        <p:spPr>
          <a:xfrm>
            <a:off x="10095552" y="2550702"/>
            <a:ext cx="422884" cy="2368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952" y="0"/>
                </a:moveTo>
                <a:cubicBezTo>
                  <a:pt x="1421" y="0"/>
                  <a:pt x="1439" y="771"/>
                  <a:pt x="1439" y="1718"/>
                </a:cubicBezTo>
                <a:lnTo>
                  <a:pt x="1439" y="19328"/>
                </a:lnTo>
                <a:lnTo>
                  <a:pt x="0" y="19328"/>
                </a:lnTo>
                <a:cubicBezTo>
                  <a:pt x="0" y="19328"/>
                  <a:pt x="0" y="19890"/>
                  <a:pt x="0" y="20529"/>
                </a:cubicBezTo>
                <a:cubicBezTo>
                  <a:pt x="0" y="21600"/>
                  <a:pt x="190" y="21599"/>
                  <a:pt x="896" y="21599"/>
                </a:cubicBezTo>
                <a:lnTo>
                  <a:pt x="10332" y="21599"/>
                </a:lnTo>
                <a:lnTo>
                  <a:pt x="11268" y="21599"/>
                </a:lnTo>
                <a:lnTo>
                  <a:pt x="20704" y="21599"/>
                </a:lnTo>
                <a:cubicBezTo>
                  <a:pt x="21367" y="21599"/>
                  <a:pt x="21600" y="21600"/>
                  <a:pt x="21600" y="20529"/>
                </a:cubicBezTo>
                <a:cubicBezTo>
                  <a:pt x="21600" y="19890"/>
                  <a:pt x="21600" y="19328"/>
                  <a:pt x="21600" y="19328"/>
                </a:cubicBezTo>
                <a:lnTo>
                  <a:pt x="20161" y="19328"/>
                </a:lnTo>
                <a:lnTo>
                  <a:pt x="20161" y="1718"/>
                </a:lnTo>
                <a:cubicBezTo>
                  <a:pt x="20161" y="771"/>
                  <a:pt x="20196" y="0"/>
                  <a:pt x="19665" y="0"/>
                </a:cubicBezTo>
                <a:lnTo>
                  <a:pt x="1952" y="0"/>
                </a:lnTo>
                <a:close/>
                <a:moveTo>
                  <a:pt x="2475" y="1849"/>
                </a:moveTo>
                <a:lnTo>
                  <a:pt x="19125" y="1849"/>
                </a:lnTo>
                <a:lnTo>
                  <a:pt x="19125" y="19328"/>
                </a:lnTo>
                <a:lnTo>
                  <a:pt x="11268" y="19328"/>
                </a:lnTo>
                <a:lnTo>
                  <a:pt x="10332" y="19328"/>
                </a:lnTo>
                <a:lnTo>
                  <a:pt x="2475" y="19328"/>
                </a:lnTo>
                <a:lnTo>
                  <a:pt x="2475" y="1849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6625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B0C15-3165-32E8-EFD8-5EF5710B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Essentials</a:t>
            </a:r>
          </a:p>
        </p:txBody>
      </p:sp>
    </p:spTree>
    <p:extLst>
      <p:ext uri="{BB962C8B-B14F-4D97-AF65-F5344CB8AC3E}">
        <p14:creationId xmlns:p14="http://schemas.microsoft.com/office/powerpoint/2010/main" val="41016089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B0C15-3165-32E8-EFD8-5EF5710B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37E49-B6CE-56C9-0658-2575463381D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2424658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0B0E74-7EC2-A1C5-B036-2BBA193C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63" y="1422400"/>
            <a:ext cx="450555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  <a:ea typeface="+mj-ea"/>
              </a:rPr>
              <a:t>About 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6B3E8-0E85-2DAA-2464-CF32CB1131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8663" y="3977139"/>
            <a:ext cx="4505552" cy="1655762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240631" indent="-240631">
              <a:buSzPct val="100000"/>
              <a:buChar char="•"/>
              <a:defRPr sz="3200">
                <a:solidFill>
                  <a:srgbClr val="DF9738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chemeClr val="bg1"/>
                </a:solidFill>
              </a:rPr>
              <a:t>Father</a:t>
            </a:r>
          </a:p>
          <a:p>
            <a:pPr marL="240631" indent="-240631">
              <a:buSzPct val="100000"/>
              <a:buChar char="•"/>
              <a:defRPr sz="3200">
                <a:solidFill>
                  <a:srgbClr val="DF9738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 err="1">
                <a:solidFill>
                  <a:schemeClr val="bg1"/>
                </a:solidFill>
              </a:rPr>
              <a:t>Yinzer</a:t>
            </a:r>
            <a:endParaRPr lang="en-US" sz="2800" dirty="0">
              <a:solidFill>
                <a:schemeClr val="bg1"/>
              </a:solidFill>
            </a:endParaRPr>
          </a:p>
          <a:p>
            <a:pPr marL="240631" indent="-240631">
              <a:buSzPct val="100000"/>
              <a:buChar char="•"/>
              <a:defRPr sz="3200">
                <a:solidFill>
                  <a:srgbClr val="DF9738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chemeClr val="bg1"/>
                </a:solidFill>
              </a:rPr>
              <a:t>Builder of SOCs</a:t>
            </a:r>
          </a:p>
          <a:p>
            <a:pPr marL="240631" indent="-240631">
              <a:buSzPct val="100000"/>
              <a:buChar char="•"/>
              <a:defRPr sz="3200">
                <a:solidFill>
                  <a:srgbClr val="DF9738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lang="en-US" sz="2800" dirty="0">
                <a:solidFill>
                  <a:schemeClr val="bg1"/>
                </a:solidFill>
              </a:rPr>
              <a:t>Reader of Privacy Policies</a:t>
            </a:r>
          </a:p>
          <a:p>
            <a:pPr marL="0" indent="0">
              <a:buNone/>
            </a:pPr>
            <a:endParaRPr lang="en-US" sz="200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0277405F-0B4F-4418-B773-1B38814125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30421" y="226893"/>
            <a:ext cx="5968658" cy="6085007"/>
          </a:xfrm>
          <a:custGeom>
            <a:avLst/>
            <a:gdLst>
              <a:gd name="connsiteX0" fmla="*/ 0 w 5968658"/>
              <a:gd name="connsiteY0" fmla="*/ 0 h 6085007"/>
              <a:gd name="connsiteX1" fmla="*/ 3557919 w 5968658"/>
              <a:gd name="connsiteY1" fmla="*/ 0 h 6085007"/>
              <a:gd name="connsiteX2" fmla="*/ 3557919 w 5968658"/>
              <a:gd name="connsiteY2" fmla="*/ 2195749 h 6085007"/>
              <a:gd name="connsiteX3" fmla="*/ 5968658 w 5968658"/>
              <a:gd name="connsiteY3" fmla="*/ 2195749 h 6085007"/>
              <a:gd name="connsiteX4" fmla="*/ 5968658 w 5968658"/>
              <a:gd name="connsiteY4" fmla="*/ 6085007 h 6085007"/>
              <a:gd name="connsiteX5" fmla="*/ 2058230 w 5968658"/>
              <a:gd name="connsiteY5" fmla="*/ 6085007 h 6085007"/>
              <a:gd name="connsiteX6" fmla="*/ 2058230 w 5968658"/>
              <a:gd name="connsiteY6" fmla="*/ 3538657 h 6085007"/>
              <a:gd name="connsiteX7" fmla="*/ 0 w 5968658"/>
              <a:gd name="connsiteY7" fmla="*/ 3538657 h 608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968658" h="6085007">
                <a:moveTo>
                  <a:pt x="0" y="0"/>
                </a:moveTo>
                <a:lnTo>
                  <a:pt x="3557919" y="0"/>
                </a:lnTo>
                <a:lnTo>
                  <a:pt x="3557919" y="2195749"/>
                </a:lnTo>
                <a:lnTo>
                  <a:pt x="5968658" y="2195749"/>
                </a:lnTo>
                <a:lnTo>
                  <a:pt x="5968658" y="6085007"/>
                </a:lnTo>
                <a:lnTo>
                  <a:pt x="2058230" y="6085007"/>
                </a:lnTo>
                <a:lnTo>
                  <a:pt x="2058230" y="3538657"/>
                </a:lnTo>
                <a:lnTo>
                  <a:pt x="0" y="3538657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G_3236.PNG" descr="IMG_3236.PNG">
            <a:extLst>
              <a:ext uri="{FF2B5EF4-FFF2-40B4-BE49-F238E27FC236}">
                <a16:creationId xmlns:a16="http://schemas.microsoft.com/office/drawing/2014/main" id="{E61B9AE3-CEBD-0C41-9F47-1F8C5FFA9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805" y="2663211"/>
            <a:ext cx="3408121" cy="3408121"/>
          </a:xfrm>
          <a:prstGeom prst="rect">
            <a:avLst/>
          </a:prstGeom>
        </p:spPr>
      </p:pic>
      <p:pic>
        <p:nvPicPr>
          <p:cNvPr id="4" name="CBI-Converge-white-hortz-hdr-2.png" descr="CBI-Converge-white-hortz-hdr-2.png">
            <a:extLst>
              <a:ext uri="{FF2B5EF4-FFF2-40B4-BE49-F238E27FC236}">
                <a16:creationId xmlns:a16="http://schemas.microsoft.com/office/drawing/2014/main" id="{C3A4F729-EC19-2AC5-8E66-905A35F7A4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814" y="917860"/>
            <a:ext cx="3105975" cy="1199251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B0F77B-4B7E-FB20-57C0-2F025ADEA94A}"/>
              </a:ext>
            </a:extLst>
          </p:cNvPr>
          <p:cNvCxnSpPr/>
          <p:nvPr/>
        </p:nvCxnSpPr>
        <p:spPr>
          <a:xfrm>
            <a:off x="5530421" y="226893"/>
            <a:ext cx="3566687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6CA3CAB-FB45-4621-9E6A-4608F84CF87D}"/>
              </a:ext>
            </a:extLst>
          </p:cNvPr>
          <p:cNvCxnSpPr>
            <a:cxnSpLocks/>
          </p:cNvCxnSpPr>
          <p:nvPr/>
        </p:nvCxnSpPr>
        <p:spPr>
          <a:xfrm>
            <a:off x="9086679" y="226893"/>
            <a:ext cx="0" cy="219575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8952DD7-AAF6-34A2-237B-2C3B855E1131}"/>
              </a:ext>
            </a:extLst>
          </p:cNvPr>
          <p:cNvCxnSpPr>
            <a:cxnSpLocks/>
          </p:cNvCxnSpPr>
          <p:nvPr/>
        </p:nvCxnSpPr>
        <p:spPr>
          <a:xfrm>
            <a:off x="9086679" y="2422769"/>
            <a:ext cx="24124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0D1ADA0-ECEE-CF7D-4094-C573A89535F5}"/>
              </a:ext>
            </a:extLst>
          </p:cNvPr>
          <p:cNvCxnSpPr/>
          <p:nvPr/>
        </p:nvCxnSpPr>
        <p:spPr>
          <a:xfrm>
            <a:off x="11499079" y="2422643"/>
            <a:ext cx="0" cy="3889257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9CCA0F-D41C-BE77-B970-A8FBB219386C}"/>
              </a:ext>
            </a:extLst>
          </p:cNvPr>
          <p:cNvCxnSpPr/>
          <p:nvPr/>
        </p:nvCxnSpPr>
        <p:spPr>
          <a:xfrm flipH="1">
            <a:off x="7580923" y="6311900"/>
            <a:ext cx="391815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212036B-EB25-F028-594D-B81702A7637F}"/>
              </a:ext>
            </a:extLst>
          </p:cNvPr>
          <p:cNvCxnSpPr>
            <a:cxnSpLocks/>
          </p:cNvCxnSpPr>
          <p:nvPr/>
        </p:nvCxnSpPr>
        <p:spPr>
          <a:xfrm flipV="1">
            <a:off x="7588738" y="3751385"/>
            <a:ext cx="0" cy="256051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BB055B3-88AE-613D-AC1F-8B9997767D39}"/>
              </a:ext>
            </a:extLst>
          </p:cNvPr>
          <p:cNvCxnSpPr/>
          <p:nvPr/>
        </p:nvCxnSpPr>
        <p:spPr>
          <a:xfrm>
            <a:off x="5530421" y="226893"/>
            <a:ext cx="0" cy="352449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C9372511-7439-4A2F-B1FC-CD4C1ABDC073}"/>
              </a:ext>
            </a:extLst>
          </p:cNvPr>
          <p:cNvCxnSpPr/>
          <p:nvPr/>
        </p:nvCxnSpPr>
        <p:spPr>
          <a:xfrm>
            <a:off x="5530421" y="3767015"/>
            <a:ext cx="2050502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5029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E1C7-FD90-6559-03D9-4697EC659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9C1BC-9974-B43C-6258-02BB7B2D4A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New phone</a:t>
            </a:r>
          </a:p>
          <a:p>
            <a:r>
              <a:rPr lang="en-US" dirty="0"/>
              <a:t>New phone number</a:t>
            </a:r>
          </a:p>
          <a:p>
            <a:r>
              <a:rPr lang="en-US" dirty="0"/>
              <a:t>Don’t use the number linked to your SIM card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3E074-6C1C-092F-688F-53990C349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Considerations</a:t>
            </a:r>
          </a:p>
        </p:txBody>
      </p:sp>
    </p:spTree>
    <p:extLst>
      <p:ext uri="{BB962C8B-B14F-4D97-AF65-F5344CB8AC3E}">
        <p14:creationId xmlns:p14="http://schemas.microsoft.com/office/powerpoint/2010/main" val="5165824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8273149E-20B2-D460-6E2A-C561E3348ED7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79" y="837577"/>
            <a:ext cx="1765300" cy="965200"/>
          </a:xfr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8D883C9-CFE8-9D95-9CFB-8FF9B97B9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872" y="927099"/>
            <a:ext cx="6922254" cy="500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229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lack torn curled paper over red surface">
            <a:extLst>
              <a:ext uri="{FF2B5EF4-FFF2-40B4-BE49-F238E27FC236}">
                <a16:creationId xmlns:a16="http://schemas.microsoft.com/office/drawing/2014/main" id="{A14DAA74-F8FA-9214-1845-AE4CCEB9A7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05" b="28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D14ECB3-3A0D-F216-2BED-073949BDF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30574" y="2352552"/>
            <a:ext cx="10698679" cy="1387971"/>
          </a:xfrm>
        </p:spPr>
        <p:txBody>
          <a:bodyPr/>
          <a:lstStyle/>
          <a:p>
            <a:r>
              <a:rPr lang="en-US" sz="6600" kern="1200" dirty="0">
                <a:solidFill>
                  <a:schemeClr val="bg1"/>
                </a:solidFill>
                <a:ea typeface="+mj-ea"/>
              </a:rPr>
              <a:t>Secure != Private</a:t>
            </a:r>
            <a:endParaRPr lang="en-US" sz="6600" dirty="0">
              <a:solidFill>
                <a:schemeClr val="bg1"/>
              </a:solidFill>
            </a:endParaRPr>
          </a:p>
        </p:txBody>
      </p:sp>
      <p:pic>
        <p:nvPicPr>
          <p:cNvPr id="6" name="Picture 10">
            <a:extLst>
              <a:ext uri="{FF2B5EF4-FFF2-40B4-BE49-F238E27FC236}">
                <a16:creationId xmlns:a16="http://schemas.microsoft.com/office/drawing/2014/main" id="{DB2FC346-74EC-D3FB-9325-9A2F4351BF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257422" y="6093075"/>
            <a:ext cx="2583062" cy="62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782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8D883C9-CFE8-9D95-9CFB-8FF9B97B9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4872" y="927099"/>
            <a:ext cx="6922254" cy="5003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145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4434585500000578-4877992-image-a-24_1505250850951.jpg" descr="4434585500000578-4877992-image-a-24_1505250850951.jpg">
            <a:extLst>
              <a:ext uri="{FF2B5EF4-FFF2-40B4-BE49-F238E27FC236}">
                <a16:creationId xmlns:a16="http://schemas.microsoft.com/office/drawing/2014/main" id="{70F90980-6E42-A9C7-95D2-1E190D0E3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0" y="736600"/>
            <a:ext cx="8051800" cy="53848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9171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electronics, screenshot&#10;&#10;Description automatically generated">
            <a:extLst>
              <a:ext uri="{FF2B5EF4-FFF2-40B4-BE49-F238E27FC236}">
                <a16:creationId xmlns:a16="http://schemas.microsoft.com/office/drawing/2014/main" id="{B3963A6E-1F4F-0352-3314-B1CE4C8BC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8" y="829424"/>
            <a:ext cx="9372601" cy="4421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497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E1C7-FD90-6559-03D9-4697EC659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9C1BC-9974-B43C-6258-02BB7B2D4A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err="1"/>
              <a:t>GrapheneOS</a:t>
            </a:r>
            <a:endParaRPr lang="en-US" dirty="0"/>
          </a:p>
          <a:p>
            <a:r>
              <a:rPr lang="en-US" dirty="0"/>
              <a:t>Android-based</a:t>
            </a:r>
          </a:p>
          <a:p>
            <a:r>
              <a:rPr lang="en-US" dirty="0"/>
              <a:t>“Fork” of </a:t>
            </a:r>
            <a:r>
              <a:rPr lang="en-US" dirty="0" err="1"/>
              <a:t>CopperheadOS</a:t>
            </a:r>
            <a:endParaRPr lang="en-US" dirty="0"/>
          </a:p>
          <a:p>
            <a:r>
              <a:rPr lang="en-US" dirty="0"/>
              <a:t>Most private by design</a:t>
            </a:r>
          </a:p>
          <a:p>
            <a:r>
              <a:rPr lang="en-US" dirty="0"/>
              <a:t>Not usable in most instances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3E074-6C1C-092F-688F-53990C349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iOS alternatives</a:t>
            </a:r>
          </a:p>
        </p:txBody>
      </p:sp>
      <p:pic>
        <p:nvPicPr>
          <p:cNvPr id="5" name="48847184.png" descr="48847184.png">
            <a:extLst>
              <a:ext uri="{FF2B5EF4-FFF2-40B4-BE49-F238E27FC236}">
                <a16:creationId xmlns:a16="http://schemas.microsoft.com/office/drawing/2014/main" id="{CA58EAD5-2FDB-7253-6AFF-48989D3D71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5842" y="1740936"/>
            <a:ext cx="3060700" cy="30607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914925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86A3FABD-DD1B-1129-A875-8CFB6ADFD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3207" y="159647"/>
            <a:ext cx="4785585" cy="66983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71518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A29ADB22-34CC-2BD9-22DB-D66845807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7540" y="1103359"/>
            <a:ext cx="6976920" cy="46512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84611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E1C7-FD90-6559-03D9-4697EC659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9C1BC-9974-B43C-6258-02BB7B2D4A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Prepaid solutions</a:t>
            </a:r>
          </a:p>
          <a:p>
            <a:r>
              <a:rPr lang="en-US" dirty="0"/>
              <a:t>Doesn’t require verification</a:t>
            </a:r>
          </a:p>
          <a:p>
            <a:r>
              <a:rPr lang="en-US" dirty="0"/>
              <a:t>Can be purchased with cash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3E074-6C1C-092F-688F-53990C349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Cell Service</a:t>
            </a:r>
          </a:p>
        </p:txBody>
      </p:sp>
      <p:pic>
        <p:nvPicPr>
          <p:cNvPr id="5" name="mint-sim-1.jpg" descr="mint-sim-1.jpg">
            <a:extLst>
              <a:ext uri="{FF2B5EF4-FFF2-40B4-BE49-F238E27FC236}">
                <a16:creationId xmlns:a16="http://schemas.microsoft.com/office/drawing/2014/main" id="{D644F596-A2C2-7427-9E96-529A3B85C4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2738" y="725214"/>
            <a:ext cx="6276950" cy="48332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03133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06" y="5597879"/>
            <a:ext cx="510200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A6B3E8-0E85-2DAA-2464-CF32CB11312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90314" y="2122226"/>
            <a:ext cx="4562272" cy="38028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bg1"/>
                </a:solidFill>
                <a:ea typeface="+mn-ea"/>
                <a:cs typeface="+mn-cs"/>
              </a:rPr>
              <a:t>All opinions expressed are my own and do not represent the views and opinions of my employer.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70B716F9-CD73-23BE-E1E5-1176CD793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660" y="3152683"/>
            <a:ext cx="450555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 dirty="0">
                <a:solidFill>
                  <a:schemeClr val="bg1"/>
                </a:solidFill>
                <a:ea typeface="+mj-ea"/>
              </a:rPr>
              <a:t>Disclaimer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9C06C70-5CC4-FFE6-6319-DD32123C9FE6}"/>
              </a:ext>
            </a:extLst>
          </p:cNvPr>
          <p:cNvSpPr/>
          <p:nvPr/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7B1BC62-3BCD-755B-30AC-B76D67DA4345}"/>
              </a:ext>
            </a:extLst>
          </p:cNvPr>
          <p:cNvCxnSpPr/>
          <p:nvPr/>
        </p:nvCxnSpPr>
        <p:spPr>
          <a:xfrm>
            <a:off x="126206" y="5597879"/>
            <a:ext cx="5102006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8279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E1C7-FD90-6559-03D9-4697EC659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9C1BC-9974-B43C-6258-02BB7B2D4A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Multiple VOIP numbers</a:t>
            </a:r>
          </a:p>
          <a:p>
            <a:r>
              <a:rPr lang="en-US" dirty="0"/>
              <a:t>Calling out to non-</a:t>
            </a:r>
            <a:r>
              <a:rPr lang="en-US" dirty="0" err="1"/>
              <a:t>Sudo</a:t>
            </a:r>
            <a:r>
              <a:rPr lang="en-US" dirty="0"/>
              <a:t> numbers</a:t>
            </a:r>
          </a:p>
          <a:p>
            <a:r>
              <a:rPr lang="en-US" dirty="0"/>
              <a:t>Use in lieu of SIM card phone number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3E074-6C1C-092F-688F-53990C349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Phone Number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E9DB67BC-4002-DD0E-B5CB-9851D823AE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945" y="1103586"/>
            <a:ext cx="3711244" cy="371124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050846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E1C7-FD90-6559-03D9-4697EC659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9C1BC-9974-B43C-6258-02BB7B2D4A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Maintain control of old number</a:t>
            </a:r>
          </a:p>
          <a:p>
            <a:r>
              <a:rPr lang="en-US" dirty="0"/>
              <a:t>Already have a Gmail account</a:t>
            </a:r>
          </a:p>
          <a:p>
            <a:r>
              <a:rPr lang="en-US" dirty="0"/>
              <a:t>Cost-efficient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3E074-6C1C-092F-688F-53990C349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Old Phone Number</a:t>
            </a:r>
          </a:p>
        </p:txBody>
      </p:sp>
      <p:pic>
        <p:nvPicPr>
          <p:cNvPr id="5" name="download.jpg" descr="download.jpg">
            <a:extLst>
              <a:ext uri="{FF2B5EF4-FFF2-40B4-BE49-F238E27FC236}">
                <a16:creationId xmlns:a16="http://schemas.microsoft.com/office/drawing/2014/main" id="{9823DA8A-594E-173B-39BE-CDE85017E0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210" y="1418053"/>
            <a:ext cx="5503478" cy="35379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016463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B0C15-3165-32E8-EFD8-5EF5710B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37E49-B6CE-56C9-0658-2575463381D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Phone</a:t>
            </a:r>
          </a:p>
        </p:txBody>
      </p:sp>
    </p:spTree>
    <p:extLst>
      <p:ext uri="{BB962C8B-B14F-4D97-AF65-F5344CB8AC3E}">
        <p14:creationId xmlns:p14="http://schemas.microsoft.com/office/powerpoint/2010/main" val="14540791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pod-touch-product-spacegray-2015.jpeg" descr="ipod-touch-product-spacegray-2015.jpeg">
            <a:extLst>
              <a:ext uri="{FF2B5EF4-FFF2-40B4-BE49-F238E27FC236}">
                <a16:creationId xmlns:a16="http://schemas.microsoft.com/office/drawing/2014/main" id="{A08FB907-320E-223A-FFD0-B6A77BEBC2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94" t="3123" r="26855" b="3123"/>
          <a:stretch>
            <a:fillRect/>
          </a:stretch>
        </p:blipFill>
        <p:spPr>
          <a:xfrm>
            <a:off x="5683764" y="692494"/>
            <a:ext cx="5160283" cy="5095157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DZedR76VQAAbf1w.jpg" descr="DZedR76VQAAbf1w.jpg">
            <a:extLst>
              <a:ext uri="{FF2B5EF4-FFF2-40B4-BE49-F238E27FC236}">
                <a16:creationId xmlns:a16="http://schemas.microsoft.com/office/drawing/2014/main" id="{A2CC01A2-4529-89AE-E49C-05362673AEC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390" t="14399" r="24390" b="14399"/>
          <a:stretch>
            <a:fillRect/>
          </a:stretch>
        </p:blipFill>
        <p:spPr>
          <a:xfrm>
            <a:off x="1925274" y="1763741"/>
            <a:ext cx="3593757" cy="333051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926372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B0C15-3165-32E8-EFD8-5EF5710B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37E49-B6CE-56C9-0658-2575463381D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Phone</a:t>
            </a:r>
          </a:p>
          <a:p>
            <a:r>
              <a:rPr lang="en-US" dirty="0"/>
              <a:t>Computer</a:t>
            </a:r>
          </a:p>
        </p:txBody>
      </p:sp>
    </p:spTree>
    <p:extLst>
      <p:ext uri="{BB962C8B-B14F-4D97-AF65-F5344CB8AC3E}">
        <p14:creationId xmlns:p14="http://schemas.microsoft.com/office/powerpoint/2010/main" val="11188295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HR0cHM6Ly93d3cubGFwdG9wbWFnLmNvbS9pbWFnZXMvdXBsb2Fkcy8yNjgzL2cvbGVub3ZveDIyMF9nMi5qcGc=.jpeg" descr="aHR0cHM6Ly93d3cubGFwdG9wbWFnLmNvbS9pbWFnZXMvdXBsb2Fkcy8yNjgzL2cvbGVub3ZveDIyMF9nMi5qcGc=.jpeg">
            <a:extLst>
              <a:ext uri="{FF2B5EF4-FFF2-40B4-BE49-F238E27FC236}">
                <a16:creationId xmlns:a16="http://schemas.microsoft.com/office/drawing/2014/main" id="{673070DE-CB89-62E5-9136-3A71A70717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702" y="1984411"/>
            <a:ext cx="4478225" cy="2889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MacBook-Pro-13-2012-NON-RETINA.jpg" descr="MacBook-Pro-13-2012-NON-RETINA.jpg">
            <a:extLst>
              <a:ext uri="{FF2B5EF4-FFF2-40B4-BE49-F238E27FC236}">
                <a16:creationId xmlns:a16="http://schemas.microsoft.com/office/drawing/2014/main" id="{0B8E7821-0C69-C539-C514-130D19261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075" y="1447293"/>
            <a:ext cx="5003651" cy="396341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759264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Shot 2019-03-23 at 9.38.32 PM.png" descr="Screen Shot 2019-03-23 at 9.38.32 PM.png">
            <a:extLst>
              <a:ext uri="{FF2B5EF4-FFF2-40B4-BE49-F238E27FC236}">
                <a16:creationId xmlns:a16="http://schemas.microsoft.com/office/drawing/2014/main" id="{C6B4FB16-1121-E902-4303-0E3B028669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5" t="3490" r="-1"/>
          <a:stretch/>
        </p:blipFill>
        <p:spPr>
          <a:xfrm>
            <a:off x="2558142" y="1192217"/>
            <a:ext cx="7647403" cy="43549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528864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creen Shot 2019-03-23 at 9.40.11 PM.png" descr="Screen Shot 2019-03-23 at 9.40.11 PM.png">
            <a:extLst>
              <a:ext uri="{FF2B5EF4-FFF2-40B4-BE49-F238E27FC236}">
                <a16:creationId xmlns:a16="http://schemas.microsoft.com/office/drawing/2014/main" id="{64ECD59E-C898-BEFD-FBF2-50630BC85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167" y="1942662"/>
            <a:ext cx="8443665" cy="29726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92951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2StmUvl3qrB-ZkXA_T9aLeAcxpy6mEA-dSchCDx5GU.jpg" descr="J2StmUvl3qrB-ZkXA_T9aLeAcxpy6mEA-dSchCDx5GU.jpg">
            <a:extLst>
              <a:ext uri="{FF2B5EF4-FFF2-40B4-BE49-F238E27FC236}">
                <a16:creationId xmlns:a16="http://schemas.microsoft.com/office/drawing/2014/main" id="{7D3AED7D-25DC-6E78-AB6C-08A8BD47A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882650"/>
            <a:ext cx="7874000" cy="5245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502701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oftWaves_wiki_banner_v3.png" descr="softWaves_wiki_banner_v3.png">
            <a:extLst>
              <a:ext uri="{FF2B5EF4-FFF2-40B4-BE49-F238E27FC236}">
                <a16:creationId xmlns:a16="http://schemas.microsoft.com/office/drawing/2014/main" id="{66299351-168D-32C0-DBC3-018ADF306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4400" y="1473200"/>
            <a:ext cx="7823200" cy="3911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61490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D4814A-C627-42DF-B97F-D7614B05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“Go Dark”</a:t>
            </a:r>
          </a:p>
        </p:txBody>
      </p:sp>
    </p:spTree>
    <p:extLst>
      <p:ext uri="{BB962C8B-B14F-4D97-AF65-F5344CB8AC3E}">
        <p14:creationId xmlns:p14="http://schemas.microsoft.com/office/powerpoint/2010/main" val="24858474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 Shot 2019-03-06 at 1.54.15 PM.png" descr="Screen Shot 2019-03-06 at 1.54.15 PM.png">
            <a:extLst>
              <a:ext uri="{FF2B5EF4-FFF2-40B4-BE49-F238E27FC236}">
                <a16:creationId xmlns:a16="http://schemas.microsoft.com/office/drawing/2014/main" id="{33E64A31-9FBD-423A-F96F-BB33018DD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0886" y="1894865"/>
            <a:ext cx="8130227" cy="281204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644245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B0C15-3165-32E8-EFD8-5EF5710B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37E49-B6CE-56C9-0658-2575463381D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Phone</a:t>
            </a:r>
          </a:p>
          <a:p>
            <a:r>
              <a:rPr lang="en-US" dirty="0"/>
              <a:t>Computer</a:t>
            </a:r>
          </a:p>
        </p:txBody>
      </p:sp>
    </p:spTree>
    <p:extLst>
      <p:ext uri="{BB962C8B-B14F-4D97-AF65-F5344CB8AC3E}">
        <p14:creationId xmlns:p14="http://schemas.microsoft.com/office/powerpoint/2010/main" val="32748834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B0C15-3165-32E8-EFD8-5EF5710B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37E49-B6CE-56C9-0658-2575463381D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Phone</a:t>
            </a:r>
          </a:p>
          <a:p>
            <a:r>
              <a:rPr lang="en-US" dirty="0"/>
              <a:t>Computer</a:t>
            </a:r>
          </a:p>
          <a:p>
            <a:r>
              <a:rPr lang="en-US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10979162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E1C7-FD90-6559-03D9-4697EC659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286" y="173412"/>
            <a:ext cx="10747427" cy="705802"/>
          </a:xfrm>
        </p:spPr>
        <p:txBody>
          <a:bodyPr/>
          <a:lstStyle/>
          <a:p>
            <a:r>
              <a:rPr lang="en-US" dirty="0"/>
              <a:t>Email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9C1BC-9974-B43C-6258-02BB7B2D4A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Privacy-focused provider</a:t>
            </a:r>
          </a:p>
          <a:p>
            <a:r>
              <a:rPr lang="en-US" dirty="0"/>
              <a:t>Create new account – meaningless address</a:t>
            </a:r>
          </a:p>
          <a:p>
            <a:r>
              <a:rPr lang="en-US" dirty="0"/>
              <a:t>Do not use this account anywhere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3E074-6C1C-092F-688F-53990C349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Considerations</a:t>
            </a:r>
          </a:p>
        </p:txBody>
      </p:sp>
      <p:pic>
        <p:nvPicPr>
          <p:cNvPr id="5" name="eb7dce03cbef811134e9c6b37d161b02.jpg" descr="eb7dce03cbef811134e9c6b37d161b02.jpg">
            <a:extLst>
              <a:ext uri="{FF2B5EF4-FFF2-40B4-BE49-F238E27FC236}">
                <a16:creationId xmlns:a16="http://schemas.microsoft.com/office/drawing/2014/main" id="{4B7E2CA7-72CB-362F-8035-B0E4DD864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8710" y="1771650"/>
            <a:ext cx="3302001" cy="33147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7439493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E1C7-FD90-6559-03D9-4697EC659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288" y="177836"/>
            <a:ext cx="10747426" cy="705802"/>
          </a:xfrm>
        </p:spPr>
        <p:txBody>
          <a:bodyPr/>
          <a:lstStyle/>
          <a:p>
            <a:r>
              <a:rPr lang="en-US" dirty="0"/>
              <a:t>Email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3E074-6C1C-092F-688F-53990C349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2287" y="882876"/>
            <a:ext cx="10747426" cy="441725"/>
          </a:xfrm>
        </p:spPr>
        <p:txBody>
          <a:bodyPr/>
          <a:lstStyle/>
          <a:p>
            <a:r>
              <a:rPr lang="en-US" dirty="0"/>
              <a:t>Providers</a:t>
            </a:r>
          </a:p>
        </p:txBody>
      </p:sp>
      <p:pic>
        <p:nvPicPr>
          <p:cNvPr id="8" name="Screenshot 2022-07-07 at 13.12.16.png">
            <a:extLst>
              <a:ext uri="{FF2B5EF4-FFF2-40B4-BE49-F238E27FC236}">
                <a16:creationId xmlns:a16="http://schemas.microsoft.com/office/drawing/2014/main" id="{16B78811-9C56-F31B-2ED2-1A253F0AA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0544" y="2305932"/>
            <a:ext cx="3073401" cy="711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Screenshot 2022-07-07 at 13.12.42.png">
            <a:extLst>
              <a:ext uri="{FF2B5EF4-FFF2-40B4-BE49-F238E27FC236}">
                <a16:creationId xmlns:a16="http://schemas.microsoft.com/office/drawing/2014/main" id="{C1066751-8899-5010-6520-420FEA8B2A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52" y="3833030"/>
            <a:ext cx="3073401" cy="878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Screenshot 2022-07-07 at 13.13.18.png">
            <a:extLst>
              <a:ext uri="{FF2B5EF4-FFF2-40B4-BE49-F238E27FC236}">
                <a16:creationId xmlns:a16="http://schemas.microsoft.com/office/drawing/2014/main" id="{09D3AB24-22E8-704B-D42B-AF6F04D820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4585" y="2168628"/>
            <a:ext cx="21717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Screenshot 2022-07-07 at 13.13.54.png">
            <a:extLst>
              <a:ext uri="{FF2B5EF4-FFF2-40B4-BE49-F238E27FC236}">
                <a16:creationId xmlns:a16="http://schemas.microsoft.com/office/drawing/2014/main" id="{4AF3E247-54B8-973C-4BB4-CBCD2DEF60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8214" y="3852987"/>
            <a:ext cx="3136901" cy="8382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10816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E1C7-FD90-6559-03D9-4697EC659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288" y="177836"/>
            <a:ext cx="10747426" cy="705802"/>
          </a:xfrm>
        </p:spPr>
        <p:txBody>
          <a:bodyPr/>
          <a:lstStyle/>
          <a:p>
            <a:r>
              <a:rPr lang="en-US" dirty="0"/>
              <a:t>Email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3E074-6C1C-092F-688F-53990C349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2287" y="882876"/>
            <a:ext cx="10747426" cy="441725"/>
          </a:xfrm>
        </p:spPr>
        <p:txBody>
          <a:bodyPr/>
          <a:lstStyle/>
          <a:p>
            <a:r>
              <a:rPr lang="en-US" dirty="0"/>
              <a:t>Usage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0BB44F7-918A-D972-906C-11FEF7066F3C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2312" y="1638299"/>
            <a:ext cx="10747399" cy="4341249"/>
          </a:xfrm>
        </p:spPr>
        <p:txBody>
          <a:bodyPr/>
          <a:lstStyle/>
          <a:p>
            <a:r>
              <a:rPr lang="en-US" dirty="0"/>
              <a:t>On-the-fly alias services</a:t>
            </a:r>
          </a:p>
          <a:p>
            <a:r>
              <a:rPr lang="en-US" dirty="0"/>
              <a:t>Forwards email to true account</a:t>
            </a:r>
          </a:p>
          <a:p>
            <a:r>
              <a:rPr lang="en-US" dirty="0"/>
              <a:t>Custom aliases per service/solution</a:t>
            </a:r>
          </a:p>
          <a:p>
            <a:endParaRPr lang="en-US" dirty="0"/>
          </a:p>
        </p:txBody>
      </p:sp>
      <p:pic>
        <p:nvPicPr>
          <p:cNvPr id="12" name="Screenshot 2022-07-07 at 13.02.17.png" descr="Screenshot 2022-07-07 at 13.02.17.png">
            <a:extLst>
              <a:ext uri="{FF2B5EF4-FFF2-40B4-BE49-F238E27FC236}">
                <a16:creationId xmlns:a16="http://schemas.microsoft.com/office/drawing/2014/main" id="{9E3AE508-AD5D-07E2-6764-AA6FAB8BE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000" y="3808923"/>
            <a:ext cx="4373729" cy="12835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Graphic 12">
            <a:extLst>
              <a:ext uri="{FF2B5EF4-FFF2-40B4-BE49-F238E27FC236}">
                <a16:creationId xmlns:a16="http://schemas.microsoft.com/office/drawing/2014/main" id="{BE8F80CF-ADE2-20C6-A762-80A81AEF94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33014" y="4020736"/>
            <a:ext cx="4737343" cy="84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57290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B0C15-3165-32E8-EFD8-5EF5710B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37E49-B6CE-56C9-0658-2575463381D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Phone</a:t>
            </a:r>
          </a:p>
          <a:p>
            <a:r>
              <a:rPr lang="en-US" dirty="0"/>
              <a:t>Computer</a:t>
            </a:r>
          </a:p>
          <a:p>
            <a:r>
              <a:rPr lang="en-US" dirty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33048670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B0C15-3165-32E8-EFD8-5EF5710B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37E49-B6CE-56C9-0658-2575463381D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Phone</a:t>
            </a:r>
          </a:p>
          <a:p>
            <a:r>
              <a:rPr lang="en-US" dirty="0"/>
              <a:t>Computer</a:t>
            </a:r>
          </a:p>
          <a:p>
            <a:r>
              <a:rPr lang="en-US" dirty="0"/>
              <a:t>Email</a:t>
            </a:r>
          </a:p>
          <a:p>
            <a:r>
              <a:rPr lang="en-US" dirty="0"/>
              <a:t>Payment</a:t>
            </a:r>
          </a:p>
        </p:txBody>
      </p:sp>
    </p:spTree>
    <p:extLst>
      <p:ext uri="{BB962C8B-B14F-4D97-AF65-F5344CB8AC3E}">
        <p14:creationId xmlns:p14="http://schemas.microsoft.com/office/powerpoint/2010/main" val="5834086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E1C7-FD90-6559-03D9-4697EC659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Payment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9C1BC-9974-B43C-6258-02BB7B2D4A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Per merchant credit cards</a:t>
            </a:r>
          </a:p>
          <a:p>
            <a:r>
              <a:rPr lang="en-US" dirty="0"/>
              <a:t>Proxy for your true banking info</a:t>
            </a:r>
          </a:p>
          <a:p>
            <a:r>
              <a:rPr lang="en-US" dirty="0"/>
              <a:t>Purchaser and merchant don’t</a:t>
            </a:r>
            <a:br>
              <a:rPr lang="en-US" dirty="0"/>
            </a:br>
            <a:r>
              <a:rPr lang="en-US" dirty="0"/>
              <a:t>know about each other</a:t>
            </a:r>
          </a:p>
          <a:p>
            <a:r>
              <a:rPr lang="en-US" dirty="0" err="1"/>
              <a:t>Privacy.com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3E074-6C1C-092F-688F-53990C349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Considerations</a:t>
            </a:r>
          </a:p>
        </p:txBody>
      </p:sp>
      <p:pic>
        <p:nvPicPr>
          <p:cNvPr id="6" name="dUiJFEMc_400x400.jpg" descr="dUiJFEMc_400x400.jpg">
            <a:extLst>
              <a:ext uri="{FF2B5EF4-FFF2-40B4-BE49-F238E27FC236}">
                <a16:creationId xmlns:a16="http://schemas.microsoft.com/office/drawing/2014/main" id="{91475697-5D58-6900-0ACC-4472F4632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3158" y="1638299"/>
            <a:ext cx="3190399" cy="319039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073310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B0C15-3165-32E8-EFD8-5EF5710B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Essentials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F37E49-B6CE-56C9-0658-2575463381D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Phone</a:t>
            </a:r>
          </a:p>
          <a:p>
            <a:r>
              <a:rPr lang="en-US" dirty="0"/>
              <a:t>Computer</a:t>
            </a:r>
          </a:p>
          <a:p>
            <a:r>
              <a:rPr lang="en-US" dirty="0"/>
              <a:t>Email</a:t>
            </a:r>
          </a:p>
          <a:p>
            <a:r>
              <a:rPr lang="en-US" dirty="0"/>
              <a:t>Payment</a:t>
            </a:r>
          </a:p>
        </p:txBody>
      </p:sp>
    </p:spTree>
    <p:extLst>
      <p:ext uri="{BB962C8B-B14F-4D97-AF65-F5344CB8AC3E}">
        <p14:creationId xmlns:p14="http://schemas.microsoft.com/office/powerpoint/2010/main" val="4190446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FC2702-A822-4B6D-A790-7646DAE5A1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D4814A-C627-42DF-B97F-D7614B05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Don’t Use It!</a:t>
            </a:r>
          </a:p>
        </p:txBody>
      </p:sp>
    </p:spTree>
    <p:extLst>
      <p:ext uri="{BB962C8B-B14F-4D97-AF65-F5344CB8AC3E}">
        <p14:creationId xmlns:p14="http://schemas.microsoft.com/office/powerpoint/2010/main" val="17514367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" y="3429000"/>
            <a:ext cx="2933700" cy="927100"/>
          </a:xfrm>
          <a:prstGeom prst="rect">
            <a:avLst/>
          </a:prstGeom>
        </p:spPr>
      </p:pic>
      <p:sp>
        <p:nvSpPr>
          <p:cNvPr id="2" name="Line">
            <a:extLst>
              <a:ext uri="{FF2B5EF4-FFF2-40B4-BE49-F238E27FC236}">
                <a16:creationId xmlns:a16="http://schemas.microsoft.com/office/drawing/2014/main" id="{46632DCD-B9B7-0C90-22F9-B199672CE29A}"/>
              </a:ext>
            </a:extLst>
          </p:cNvPr>
          <p:cNvSpPr/>
          <p:nvPr/>
        </p:nvSpPr>
        <p:spPr>
          <a:xfrm flipV="1">
            <a:off x="6081251" y="4357802"/>
            <a:ext cx="2074087" cy="1538044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Line">
            <a:extLst>
              <a:ext uri="{FF2B5EF4-FFF2-40B4-BE49-F238E27FC236}">
                <a16:creationId xmlns:a16="http://schemas.microsoft.com/office/drawing/2014/main" id="{1B000822-AEC4-32B7-6DE1-63DF0AF9A15B}"/>
              </a:ext>
            </a:extLst>
          </p:cNvPr>
          <p:cNvSpPr/>
          <p:nvPr/>
        </p:nvSpPr>
        <p:spPr>
          <a:xfrm flipV="1">
            <a:off x="6093271" y="4563576"/>
            <a:ext cx="521223" cy="1339901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Line">
            <a:extLst>
              <a:ext uri="{FF2B5EF4-FFF2-40B4-BE49-F238E27FC236}">
                <a16:creationId xmlns:a16="http://schemas.microsoft.com/office/drawing/2014/main" id="{C6C200A9-8C07-FACF-4E79-60437FDA3430}"/>
              </a:ext>
            </a:extLst>
          </p:cNvPr>
          <p:cNvSpPr/>
          <p:nvPr/>
        </p:nvSpPr>
        <p:spPr>
          <a:xfrm flipH="1" flipV="1">
            <a:off x="5460999" y="4322584"/>
            <a:ext cx="628068" cy="1611222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7" name="Line">
            <a:extLst>
              <a:ext uri="{FF2B5EF4-FFF2-40B4-BE49-F238E27FC236}">
                <a16:creationId xmlns:a16="http://schemas.microsoft.com/office/drawing/2014/main" id="{05F9F1DC-BC10-B783-AFB6-811CA2A15CB8}"/>
              </a:ext>
            </a:extLst>
          </p:cNvPr>
          <p:cNvSpPr/>
          <p:nvPr/>
        </p:nvSpPr>
        <p:spPr>
          <a:xfrm flipH="1" flipV="1">
            <a:off x="3839924" y="4352075"/>
            <a:ext cx="2248647" cy="1537937"/>
          </a:xfrm>
          <a:prstGeom prst="line">
            <a:avLst/>
          </a:prstGeom>
          <a:ln w="12700">
            <a:solidFill>
              <a:srgbClr val="00EBE3"/>
            </a:solidFill>
            <a:miter/>
            <a:tailEnd type="triangle"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Male">
            <a:extLst>
              <a:ext uri="{FF2B5EF4-FFF2-40B4-BE49-F238E27FC236}">
                <a16:creationId xmlns:a16="http://schemas.microsoft.com/office/drawing/2014/main" id="{633D0320-77B1-C946-7790-05215C0DB180}"/>
              </a:ext>
            </a:extLst>
          </p:cNvPr>
          <p:cNvSpPr/>
          <p:nvPr/>
        </p:nvSpPr>
        <p:spPr>
          <a:xfrm>
            <a:off x="5812370" y="5187675"/>
            <a:ext cx="567192" cy="1530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9" name="Notebook">
            <a:extLst>
              <a:ext uri="{FF2B5EF4-FFF2-40B4-BE49-F238E27FC236}">
                <a16:creationId xmlns:a16="http://schemas.microsoft.com/office/drawing/2014/main" id="{EE569E38-0968-261A-600A-697B71666AA8}"/>
              </a:ext>
            </a:extLst>
          </p:cNvPr>
          <p:cNvSpPr/>
          <p:nvPr/>
        </p:nvSpPr>
        <p:spPr>
          <a:xfrm>
            <a:off x="7762952" y="3751415"/>
            <a:ext cx="1006036" cy="5635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9" extrusionOk="0">
                <a:moveTo>
                  <a:pt x="1952" y="0"/>
                </a:moveTo>
                <a:cubicBezTo>
                  <a:pt x="1421" y="0"/>
                  <a:pt x="1439" y="771"/>
                  <a:pt x="1439" y="1718"/>
                </a:cubicBezTo>
                <a:lnTo>
                  <a:pt x="1439" y="19328"/>
                </a:lnTo>
                <a:lnTo>
                  <a:pt x="0" y="19328"/>
                </a:lnTo>
                <a:cubicBezTo>
                  <a:pt x="0" y="19328"/>
                  <a:pt x="0" y="19890"/>
                  <a:pt x="0" y="20529"/>
                </a:cubicBezTo>
                <a:cubicBezTo>
                  <a:pt x="0" y="21600"/>
                  <a:pt x="190" y="21599"/>
                  <a:pt x="896" y="21599"/>
                </a:cubicBezTo>
                <a:lnTo>
                  <a:pt x="10332" y="21599"/>
                </a:lnTo>
                <a:lnTo>
                  <a:pt x="11268" y="21599"/>
                </a:lnTo>
                <a:lnTo>
                  <a:pt x="20704" y="21599"/>
                </a:lnTo>
                <a:cubicBezTo>
                  <a:pt x="21367" y="21599"/>
                  <a:pt x="21600" y="21600"/>
                  <a:pt x="21600" y="20529"/>
                </a:cubicBezTo>
                <a:cubicBezTo>
                  <a:pt x="21600" y="19890"/>
                  <a:pt x="21600" y="19328"/>
                  <a:pt x="21600" y="19328"/>
                </a:cubicBezTo>
                <a:lnTo>
                  <a:pt x="20161" y="19328"/>
                </a:lnTo>
                <a:lnTo>
                  <a:pt x="20161" y="1718"/>
                </a:lnTo>
                <a:cubicBezTo>
                  <a:pt x="20161" y="771"/>
                  <a:pt x="20196" y="0"/>
                  <a:pt x="19665" y="0"/>
                </a:cubicBezTo>
                <a:lnTo>
                  <a:pt x="1952" y="0"/>
                </a:lnTo>
                <a:close/>
                <a:moveTo>
                  <a:pt x="2475" y="1849"/>
                </a:moveTo>
                <a:lnTo>
                  <a:pt x="19125" y="1849"/>
                </a:lnTo>
                <a:lnTo>
                  <a:pt x="19125" y="19328"/>
                </a:lnTo>
                <a:lnTo>
                  <a:pt x="11268" y="19328"/>
                </a:lnTo>
                <a:lnTo>
                  <a:pt x="10332" y="19328"/>
                </a:lnTo>
                <a:lnTo>
                  <a:pt x="2475" y="19328"/>
                </a:lnTo>
                <a:lnTo>
                  <a:pt x="2475" y="1849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0" name="Phone">
            <a:extLst>
              <a:ext uri="{FF2B5EF4-FFF2-40B4-BE49-F238E27FC236}">
                <a16:creationId xmlns:a16="http://schemas.microsoft.com/office/drawing/2014/main" id="{FA711757-C246-3BB8-2F46-F64D9F2D7599}"/>
              </a:ext>
            </a:extLst>
          </p:cNvPr>
          <p:cNvSpPr/>
          <p:nvPr/>
        </p:nvSpPr>
        <p:spPr>
          <a:xfrm>
            <a:off x="6608971" y="3495775"/>
            <a:ext cx="521917" cy="10748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8" y="0"/>
                </a:moveTo>
                <a:cubicBezTo>
                  <a:pt x="934" y="0"/>
                  <a:pt x="0" y="453"/>
                  <a:pt x="0" y="1004"/>
                </a:cubicBezTo>
                <a:lnTo>
                  <a:pt x="0" y="20596"/>
                </a:lnTo>
                <a:cubicBezTo>
                  <a:pt x="0" y="21152"/>
                  <a:pt x="934" y="21600"/>
                  <a:pt x="2068" y="21600"/>
                </a:cubicBezTo>
                <a:lnTo>
                  <a:pt x="19532" y="21600"/>
                </a:lnTo>
                <a:cubicBezTo>
                  <a:pt x="20666" y="21600"/>
                  <a:pt x="21600" y="21147"/>
                  <a:pt x="21600" y="20596"/>
                </a:cubicBezTo>
                <a:lnTo>
                  <a:pt x="21600" y="1004"/>
                </a:lnTo>
                <a:cubicBezTo>
                  <a:pt x="21600" y="453"/>
                  <a:pt x="20677" y="0"/>
                  <a:pt x="19532" y="0"/>
                </a:cubicBezTo>
                <a:lnTo>
                  <a:pt x="2068" y="0"/>
                </a:lnTo>
                <a:close/>
                <a:moveTo>
                  <a:pt x="9142" y="1350"/>
                </a:moveTo>
                <a:lnTo>
                  <a:pt x="12468" y="1350"/>
                </a:lnTo>
                <a:cubicBezTo>
                  <a:pt x="12758" y="1350"/>
                  <a:pt x="12990" y="1463"/>
                  <a:pt x="12990" y="1604"/>
                </a:cubicBezTo>
                <a:cubicBezTo>
                  <a:pt x="12990" y="1744"/>
                  <a:pt x="12758" y="1858"/>
                  <a:pt x="12468" y="1858"/>
                </a:cubicBezTo>
                <a:lnTo>
                  <a:pt x="9142" y="1858"/>
                </a:lnTo>
                <a:cubicBezTo>
                  <a:pt x="8853" y="1858"/>
                  <a:pt x="8621" y="1744"/>
                  <a:pt x="8621" y="1604"/>
                </a:cubicBezTo>
                <a:cubicBezTo>
                  <a:pt x="8621" y="1463"/>
                  <a:pt x="8853" y="1350"/>
                  <a:pt x="9142" y="1350"/>
                </a:cubicBezTo>
                <a:close/>
                <a:moveTo>
                  <a:pt x="1477" y="2927"/>
                </a:moveTo>
                <a:lnTo>
                  <a:pt x="20123" y="2927"/>
                </a:lnTo>
                <a:lnTo>
                  <a:pt x="20123" y="18985"/>
                </a:lnTo>
                <a:lnTo>
                  <a:pt x="1477" y="18985"/>
                </a:lnTo>
                <a:lnTo>
                  <a:pt x="1477" y="2927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" name="Credit Card">
            <a:extLst>
              <a:ext uri="{FF2B5EF4-FFF2-40B4-BE49-F238E27FC236}">
                <a16:creationId xmlns:a16="http://schemas.microsoft.com/office/drawing/2014/main" id="{D9A32D7E-A9CC-DE1C-94E5-B17783683994}"/>
              </a:ext>
            </a:extLst>
          </p:cNvPr>
          <p:cNvSpPr/>
          <p:nvPr/>
        </p:nvSpPr>
        <p:spPr>
          <a:xfrm>
            <a:off x="5015991" y="3720434"/>
            <a:ext cx="960914" cy="625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5" y="0"/>
                </a:moveTo>
                <a:cubicBezTo>
                  <a:pt x="678" y="0"/>
                  <a:pt x="0" y="1042"/>
                  <a:pt x="0" y="2327"/>
                </a:cubicBezTo>
                <a:lnTo>
                  <a:pt x="0" y="19273"/>
                </a:lnTo>
                <a:cubicBezTo>
                  <a:pt x="0" y="20558"/>
                  <a:pt x="678" y="21600"/>
                  <a:pt x="1515" y="21600"/>
                </a:cubicBezTo>
                <a:lnTo>
                  <a:pt x="20085" y="21600"/>
                </a:lnTo>
                <a:cubicBezTo>
                  <a:pt x="20922" y="21600"/>
                  <a:pt x="21600" y="20558"/>
                  <a:pt x="21600" y="19273"/>
                </a:cubicBezTo>
                <a:lnTo>
                  <a:pt x="21600" y="2327"/>
                </a:lnTo>
                <a:cubicBezTo>
                  <a:pt x="21600" y="1042"/>
                  <a:pt x="20922" y="0"/>
                  <a:pt x="20085" y="0"/>
                </a:cubicBezTo>
                <a:lnTo>
                  <a:pt x="1515" y="0"/>
                </a:lnTo>
                <a:close/>
                <a:moveTo>
                  <a:pt x="2576" y="7104"/>
                </a:moveTo>
                <a:lnTo>
                  <a:pt x="2756" y="7104"/>
                </a:lnTo>
                <a:lnTo>
                  <a:pt x="2756" y="8874"/>
                </a:lnTo>
                <a:lnTo>
                  <a:pt x="1451" y="8874"/>
                </a:lnTo>
                <a:lnTo>
                  <a:pt x="1451" y="8832"/>
                </a:lnTo>
                <a:cubicBezTo>
                  <a:pt x="1451" y="7879"/>
                  <a:pt x="1955" y="7104"/>
                  <a:pt x="2576" y="7104"/>
                </a:cubicBezTo>
                <a:close/>
                <a:moveTo>
                  <a:pt x="3071" y="7104"/>
                </a:moveTo>
                <a:lnTo>
                  <a:pt x="4765" y="7104"/>
                </a:lnTo>
                <a:cubicBezTo>
                  <a:pt x="5385" y="7104"/>
                  <a:pt x="5889" y="7879"/>
                  <a:pt x="5889" y="8832"/>
                </a:cubicBezTo>
                <a:lnTo>
                  <a:pt x="5889" y="8874"/>
                </a:lnTo>
                <a:lnTo>
                  <a:pt x="3071" y="8874"/>
                </a:lnTo>
                <a:lnTo>
                  <a:pt x="3071" y="7104"/>
                </a:lnTo>
                <a:close/>
                <a:moveTo>
                  <a:pt x="1451" y="9356"/>
                </a:moveTo>
                <a:lnTo>
                  <a:pt x="2756" y="9356"/>
                </a:lnTo>
                <a:lnTo>
                  <a:pt x="2756" y="10879"/>
                </a:lnTo>
                <a:lnTo>
                  <a:pt x="1451" y="10879"/>
                </a:lnTo>
                <a:lnTo>
                  <a:pt x="1451" y="9356"/>
                </a:lnTo>
                <a:close/>
                <a:moveTo>
                  <a:pt x="3071" y="9356"/>
                </a:moveTo>
                <a:lnTo>
                  <a:pt x="4236" y="9356"/>
                </a:lnTo>
                <a:lnTo>
                  <a:pt x="4236" y="10879"/>
                </a:lnTo>
                <a:lnTo>
                  <a:pt x="3071" y="10879"/>
                </a:lnTo>
                <a:lnTo>
                  <a:pt x="3071" y="9356"/>
                </a:lnTo>
                <a:close/>
                <a:moveTo>
                  <a:pt x="4550" y="9356"/>
                </a:moveTo>
                <a:lnTo>
                  <a:pt x="5889" y="9356"/>
                </a:lnTo>
                <a:lnTo>
                  <a:pt x="5889" y="10879"/>
                </a:lnTo>
                <a:lnTo>
                  <a:pt x="4550" y="10879"/>
                </a:lnTo>
                <a:lnTo>
                  <a:pt x="4550" y="9356"/>
                </a:lnTo>
                <a:close/>
                <a:moveTo>
                  <a:pt x="1451" y="11362"/>
                </a:moveTo>
                <a:lnTo>
                  <a:pt x="2756" y="11362"/>
                </a:lnTo>
                <a:lnTo>
                  <a:pt x="2756" y="13121"/>
                </a:lnTo>
                <a:lnTo>
                  <a:pt x="2576" y="13121"/>
                </a:lnTo>
                <a:cubicBezTo>
                  <a:pt x="1955" y="13121"/>
                  <a:pt x="1451" y="12349"/>
                  <a:pt x="1451" y="11395"/>
                </a:cubicBezTo>
                <a:lnTo>
                  <a:pt x="1451" y="11362"/>
                </a:lnTo>
                <a:close/>
                <a:moveTo>
                  <a:pt x="3071" y="11362"/>
                </a:moveTo>
                <a:lnTo>
                  <a:pt x="4236" y="11362"/>
                </a:lnTo>
                <a:lnTo>
                  <a:pt x="4236" y="13121"/>
                </a:lnTo>
                <a:lnTo>
                  <a:pt x="3071" y="13121"/>
                </a:lnTo>
                <a:lnTo>
                  <a:pt x="3071" y="11362"/>
                </a:lnTo>
                <a:close/>
                <a:moveTo>
                  <a:pt x="4550" y="11362"/>
                </a:moveTo>
                <a:lnTo>
                  <a:pt x="5889" y="11362"/>
                </a:lnTo>
                <a:lnTo>
                  <a:pt x="5889" y="11395"/>
                </a:lnTo>
                <a:cubicBezTo>
                  <a:pt x="5889" y="12349"/>
                  <a:pt x="5385" y="13121"/>
                  <a:pt x="4765" y="13121"/>
                </a:cubicBezTo>
                <a:lnTo>
                  <a:pt x="4550" y="13121"/>
                </a:lnTo>
                <a:lnTo>
                  <a:pt x="4550" y="11362"/>
                </a:lnTo>
                <a:close/>
                <a:moveTo>
                  <a:pt x="1662" y="16421"/>
                </a:moveTo>
                <a:lnTo>
                  <a:pt x="2082" y="16421"/>
                </a:lnTo>
                <a:cubicBezTo>
                  <a:pt x="2162" y="16421"/>
                  <a:pt x="2224" y="16520"/>
                  <a:pt x="2224" y="16647"/>
                </a:cubicBezTo>
                <a:lnTo>
                  <a:pt x="2224" y="17908"/>
                </a:lnTo>
                <a:cubicBezTo>
                  <a:pt x="2224" y="18015"/>
                  <a:pt x="2157" y="18113"/>
                  <a:pt x="2084" y="18113"/>
                </a:cubicBezTo>
                <a:lnTo>
                  <a:pt x="1659" y="18113"/>
                </a:lnTo>
                <a:cubicBezTo>
                  <a:pt x="1586" y="18113"/>
                  <a:pt x="1523" y="18012"/>
                  <a:pt x="1523" y="17898"/>
                </a:cubicBezTo>
                <a:lnTo>
                  <a:pt x="1523" y="16639"/>
                </a:lnTo>
                <a:cubicBezTo>
                  <a:pt x="1523" y="16520"/>
                  <a:pt x="1586" y="16421"/>
                  <a:pt x="1662" y="16421"/>
                </a:cubicBezTo>
                <a:close/>
                <a:moveTo>
                  <a:pt x="2613" y="16421"/>
                </a:moveTo>
                <a:lnTo>
                  <a:pt x="2626" y="16421"/>
                </a:lnTo>
                <a:lnTo>
                  <a:pt x="2952" y="16421"/>
                </a:lnTo>
                <a:lnTo>
                  <a:pt x="2952" y="17898"/>
                </a:lnTo>
                <a:lnTo>
                  <a:pt x="3092" y="17898"/>
                </a:lnTo>
                <a:lnTo>
                  <a:pt x="3092" y="17490"/>
                </a:lnTo>
                <a:lnTo>
                  <a:pt x="3092" y="17467"/>
                </a:lnTo>
                <a:cubicBezTo>
                  <a:pt x="3094" y="17393"/>
                  <a:pt x="3122" y="17345"/>
                  <a:pt x="3163" y="17345"/>
                </a:cubicBezTo>
                <a:cubicBezTo>
                  <a:pt x="3206" y="17345"/>
                  <a:pt x="3234" y="17393"/>
                  <a:pt x="3234" y="17464"/>
                </a:cubicBezTo>
                <a:lnTo>
                  <a:pt x="3234" y="17488"/>
                </a:lnTo>
                <a:lnTo>
                  <a:pt x="3234" y="17994"/>
                </a:lnTo>
                <a:cubicBezTo>
                  <a:pt x="3234" y="18065"/>
                  <a:pt x="3206" y="18113"/>
                  <a:pt x="3168" y="18113"/>
                </a:cubicBezTo>
                <a:lnTo>
                  <a:pt x="2626" y="18113"/>
                </a:lnTo>
                <a:lnTo>
                  <a:pt x="2613" y="18113"/>
                </a:lnTo>
                <a:cubicBezTo>
                  <a:pt x="2565" y="18113"/>
                  <a:pt x="2533" y="18070"/>
                  <a:pt x="2533" y="18006"/>
                </a:cubicBezTo>
                <a:cubicBezTo>
                  <a:pt x="2533" y="17940"/>
                  <a:pt x="2565" y="17897"/>
                  <a:pt x="2613" y="17898"/>
                </a:cubicBezTo>
                <a:lnTo>
                  <a:pt x="2626" y="17898"/>
                </a:lnTo>
                <a:lnTo>
                  <a:pt x="2812" y="17898"/>
                </a:lnTo>
                <a:lnTo>
                  <a:pt x="2812" y="16639"/>
                </a:lnTo>
                <a:lnTo>
                  <a:pt x="2626" y="16639"/>
                </a:lnTo>
                <a:lnTo>
                  <a:pt x="2613" y="16639"/>
                </a:lnTo>
                <a:cubicBezTo>
                  <a:pt x="2565" y="16637"/>
                  <a:pt x="2533" y="16594"/>
                  <a:pt x="2533" y="16530"/>
                </a:cubicBezTo>
                <a:cubicBezTo>
                  <a:pt x="2533" y="16464"/>
                  <a:pt x="2565" y="16421"/>
                  <a:pt x="2613" y="16421"/>
                </a:cubicBezTo>
                <a:close/>
                <a:moveTo>
                  <a:pt x="3619" y="16421"/>
                </a:moveTo>
                <a:lnTo>
                  <a:pt x="3635" y="16421"/>
                </a:lnTo>
                <a:lnTo>
                  <a:pt x="4099" y="16421"/>
                </a:lnTo>
                <a:cubicBezTo>
                  <a:pt x="4182" y="16421"/>
                  <a:pt x="4244" y="16517"/>
                  <a:pt x="4244" y="16647"/>
                </a:cubicBezTo>
                <a:lnTo>
                  <a:pt x="4243" y="17158"/>
                </a:lnTo>
                <a:cubicBezTo>
                  <a:pt x="4243" y="17285"/>
                  <a:pt x="4182" y="17379"/>
                  <a:pt x="4101" y="17379"/>
                </a:cubicBezTo>
                <a:lnTo>
                  <a:pt x="3685" y="17379"/>
                </a:lnTo>
                <a:lnTo>
                  <a:pt x="3685" y="17898"/>
                </a:lnTo>
                <a:lnTo>
                  <a:pt x="4148" y="17898"/>
                </a:lnTo>
                <a:lnTo>
                  <a:pt x="4163" y="17898"/>
                </a:lnTo>
                <a:cubicBezTo>
                  <a:pt x="4213" y="17898"/>
                  <a:pt x="4243" y="17940"/>
                  <a:pt x="4243" y="18006"/>
                </a:cubicBezTo>
                <a:cubicBezTo>
                  <a:pt x="4243" y="18070"/>
                  <a:pt x="4213" y="18113"/>
                  <a:pt x="4165" y="18113"/>
                </a:cubicBezTo>
                <a:lnTo>
                  <a:pt x="4150" y="18113"/>
                </a:lnTo>
                <a:lnTo>
                  <a:pt x="3540" y="18113"/>
                </a:lnTo>
                <a:lnTo>
                  <a:pt x="3540" y="17379"/>
                </a:lnTo>
                <a:cubicBezTo>
                  <a:pt x="3540" y="17252"/>
                  <a:pt x="3603" y="17158"/>
                  <a:pt x="3685" y="17158"/>
                </a:cubicBezTo>
                <a:lnTo>
                  <a:pt x="4099" y="17158"/>
                </a:lnTo>
                <a:lnTo>
                  <a:pt x="4099" y="16637"/>
                </a:lnTo>
                <a:lnTo>
                  <a:pt x="3635" y="16637"/>
                </a:lnTo>
                <a:lnTo>
                  <a:pt x="3619" y="16637"/>
                </a:lnTo>
                <a:cubicBezTo>
                  <a:pt x="3573" y="16637"/>
                  <a:pt x="3540" y="16594"/>
                  <a:pt x="3540" y="16530"/>
                </a:cubicBezTo>
                <a:cubicBezTo>
                  <a:pt x="3540" y="16464"/>
                  <a:pt x="3571" y="16421"/>
                  <a:pt x="3619" y="16421"/>
                </a:cubicBezTo>
                <a:close/>
                <a:moveTo>
                  <a:pt x="4628" y="16421"/>
                </a:moveTo>
                <a:lnTo>
                  <a:pt x="4643" y="16421"/>
                </a:lnTo>
                <a:lnTo>
                  <a:pt x="5107" y="16421"/>
                </a:lnTo>
                <a:cubicBezTo>
                  <a:pt x="5184" y="16421"/>
                  <a:pt x="5246" y="16506"/>
                  <a:pt x="5246" y="16608"/>
                </a:cubicBezTo>
                <a:lnTo>
                  <a:pt x="5246" y="17080"/>
                </a:lnTo>
                <a:cubicBezTo>
                  <a:pt x="5246" y="17156"/>
                  <a:pt x="5232" y="17211"/>
                  <a:pt x="5195" y="17270"/>
                </a:cubicBezTo>
                <a:cubicBezTo>
                  <a:pt x="5237" y="17341"/>
                  <a:pt x="5249" y="17394"/>
                  <a:pt x="5249" y="17490"/>
                </a:cubicBezTo>
                <a:lnTo>
                  <a:pt x="5249" y="17898"/>
                </a:lnTo>
                <a:cubicBezTo>
                  <a:pt x="5249" y="18020"/>
                  <a:pt x="5189" y="18113"/>
                  <a:pt x="5109" y="18113"/>
                </a:cubicBezTo>
                <a:lnTo>
                  <a:pt x="4645" y="18113"/>
                </a:lnTo>
                <a:lnTo>
                  <a:pt x="4629" y="18113"/>
                </a:lnTo>
                <a:cubicBezTo>
                  <a:pt x="4581" y="18113"/>
                  <a:pt x="4548" y="18070"/>
                  <a:pt x="4548" y="18006"/>
                </a:cubicBezTo>
                <a:cubicBezTo>
                  <a:pt x="4548" y="17940"/>
                  <a:pt x="4582" y="17897"/>
                  <a:pt x="4628" y="17898"/>
                </a:cubicBezTo>
                <a:lnTo>
                  <a:pt x="4643" y="17898"/>
                </a:lnTo>
                <a:lnTo>
                  <a:pt x="5107" y="17898"/>
                </a:lnTo>
                <a:lnTo>
                  <a:pt x="5107" y="17508"/>
                </a:lnTo>
                <a:cubicBezTo>
                  <a:pt x="5109" y="17422"/>
                  <a:pt x="5083" y="17376"/>
                  <a:pt x="5033" y="17376"/>
                </a:cubicBezTo>
                <a:lnTo>
                  <a:pt x="4785" y="17376"/>
                </a:lnTo>
                <a:lnTo>
                  <a:pt x="4770" y="17376"/>
                </a:lnTo>
                <a:cubicBezTo>
                  <a:pt x="4722" y="17376"/>
                  <a:pt x="4690" y="17333"/>
                  <a:pt x="4690" y="17270"/>
                </a:cubicBezTo>
                <a:cubicBezTo>
                  <a:pt x="4690" y="17206"/>
                  <a:pt x="4723" y="17161"/>
                  <a:pt x="4770" y="17161"/>
                </a:cubicBezTo>
                <a:lnTo>
                  <a:pt x="4783" y="17161"/>
                </a:lnTo>
                <a:lnTo>
                  <a:pt x="5033" y="17161"/>
                </a:lnTo>
                <a:cubicBezTo>
                  <a:pt x="5081" y="17161"/>
                  <a:pt x="5106" y="17115"/>
                  <a:pt x="5106" y="17026"/>
                </a:cubicBezTo>
                <a:lnTo>
                  <a:pt x="5106" y="16637"/>
                </a:lnTo>
                <a:lnTo>
                  <a:pt x="4645" y="16637"/>
                </a:lnTo>
                <a:lnTo>
                  <a:pt x="4629" y="16637"/>
                </a:lnTo>
                <a:cubicBezTo>
                  <a:pt x="4581" y="16637"/>
                  <a:pt x="4548" y="16594"/>
                  <a:pt x="4548" y="16530"/>
                </a:cubicBezTo>
                <a:cubicBezTo>
                  <a:pt x="4548" y="16464"/>
                  <a:pt x="4582" y="16421"/>
                  <a:pt x="4628" y="16421"/>
                </a:cubicBezTo>
                <a:close/>
                <a:moveTo>
                  <a:pt x="6648" y="16421"/>
                </a:moveTo>
                <a:cubicBezTo>
                  <a:pt x="6689" y="16421"/>
                  <a:pt x="6717" y="16469"/>
                  <a:pt x="6717" y="16541"/>
                </a:cubicBezTo>
                <a:lnTo>
                  <a:pt x="6717" y="16564"/>
                </a:lnTo>
                <a:lnTo>
                  <a:pt x="6717" y="17342"/>
                </a:lnTo>
                <a:lnTo>
                  <a:pt x="6994" y="17342"/>
                </a:lnTo>
                <a:lnTo>
                  <a:pt x="6994" y="16751"/>
                </a:lnTo>
                <a:lnTo>
                  <a:pt x="6994" y="16727"/>
                </a:lnTo>
                <a:cubicBezTo>
                  <a:pt x="6996" y="16656"/>
                  <a:pt x="7023" y="16608"/>
                  <a:pt x="7067" y="16608"/>
                </a:cubicBezTo>
                <a:cubicBezTo>
                  <a:pt x="7108" y="16608"/>
                  <a:pt x="7136" y="16656"/>
                  <a:pt x="7136" y="16727"/>
                </a:cubicBezTo>
                <a:lnTo>
                  <a:pt x="7136" y="16751"/>
                </a:lnTo>
                <a:lnTo>
                  <a:pt x="7136" y="17342"/>
                </a:lnTo>
                <a:cubicBezTo>
                  <a:pt x="7185" y="17352"/>
                  <a:pt x="7208" y="17385"/>
                  <a:pt x="7208" y="17449"/>
                </a:cubicBezTo>
                <a:cubicBezTo>
                  <a:pt x="7208" y="17504"/>
                  <a:pt x="7176" y="17558"/>
                  <a:pt x="7144" y="17558"/>
                </a:cubicBezTo>
                <a:lnTo>
                  <a:pt x="7138" y="17558"/>
                </a:lnTo>
                <a:lnTo>
                  <a:pt x="7138" y="17968"/>
                </a:lnTo>
                <a:lnTo>
                  <a:pt x="7138" y="17991"/>
                </a:lnTo>
                <a:cubicBezTo>
                  <a:pt x="7136" y="18065"/>
                  <a:pt x="7108" y="18113"/>
                  <a:pt x="7067" y="18113"/>
                </a:cubicBezTo>
                <a:cubicBezTo>
                  <a:pt x="7023" y="18113"/>
                  <a:pt x="6996" y="18065"/>
                  <a:pt x="6996" y="17994"/>
                </a:cubicBezTo>
                <a:lnTo>
                  <a:pt x="6996" y="17970"/>
                </a:lnTo>
                <a:lnTo>
                  <a:pt x="6996" y="17560"/>
                </a:lnTo>
                <a:lnTo>
                  <a:pt x="6577" y="17560"/>
                </a:lnTo>
                <a:lnTo>
                  <a:pt x="6577" y="16569"/>
                </a:lnTo>
                <a:lnTo>
                  <a:pt x="6577" y="16546"/>
                </a:lnTo>
                <a:cubicBezTo>
                  <a:pt x="6577" y="16470"/>
                  <a:pt x="6605" y="16421"/>
                  <a:pt x="6648" y="16421"/>
                </a:cubicBezTo>
                <a:close/>
                <a:moveTo>
                  <a:pt x="8592" y="16421"/>
                </a:moveTo>
                <a:lnTo>
                  <a:pt x="8663" y="16421"/>
                </a:lnTo>
                <a:cubicBezTo>
                  <a:pt x="8704" y="16421"/>
                  <a:pt x="8735" y="16469"/>
                  <a:pt x="8735" y="16530"/>
                </a:cubicBezTo>
                <a:cubicBezTo>
                  <a:pt x="8735" y="16591"/>
                  <a:pt x="8711" y="16629"/>
                  <a:pt x="8664" y="16634"/>
                </a:cubicBezTo>
                <a:lnTo>
                  <a:pt x="8664" y="17337"/>
                </a:lnTo>
                <a:lnTo>
                  <a:pt x="9156" y="17337"/>
                </a:lnTo>
                <a:cubicBezTo>
                  <a:pt x="9197" y="17337"/>
                  <a:pt x="9223" y="17385"/>
                  <a:pt x="9223" y="17454"/>
                </a:cubicBezTo>
                <a:lnTo>
                  <a:pt x="9223" y="18001"/>
                </a:lnTo>
                <a:cubicBezTo>
                  <a:pt x="9223" y="18067"/>
                  <a:pt x="9194" y="18113"/>
                  <a:pt x="9149" y="18113"/>
                </a:cubicBezTo>
                <a:lnTo>
                  <a:pt x="8597" y="18113"/>
                </a:lnTo>
                <a:cubicBezTo>
                  <a:pt x="8555" y="18113"/>
                  <a:pt x="8522" y="18065"/>
                  <a:pt x="8522" y="18004"/>
                </a:cubicBezTo>
                <a:lnTo>
                  <a:pt x="8522" y="16525"/>
                </a:lnTo>
                <a:cubicBezTo>
                  <a:pt x="8522" y="16467"/>
                  <a:pt x="8554" y="16421"/>
                  <a:pt x="8592" y="16421"/>
                </a:cubicBezTo>
                <a:close/>
                <a:moveTo>
                  <a:pt x="9608" y="16421"/>
                </a:moveTo>
                <a:lnTo>
                  <a:pt x="10233" y="16421"/>
                </a:lnTo>
                <a:lnTo>
                  <a:pt x="10235" y="17078"/>
                </a:lnTo>
                <a:cubicBezTo>
                  <a:pt x="10235" y="17121"/>
                  <a:pt x="10228" y="17146"/>
                  <a:pt x="10208" y="17171"/>
                </a:cubicBezTo>
                <a:lnTo>
                  <a:pt x="9983" y="17467"/>
                </a:lnTo>
                <a:cubicBezTo>
                  <a:pt x="9964" y="17495"/>
                  <a:pt x="9956" y="17517"/>
                  <a:pt x="9956" y="17555"/>
                </a:cubicBezTo>
                <a:lnTo>
                  <a:pt x="9956" y="17968"/>
                </a:lnTo>
                <a:lnTo>
                  <a:pt x="9956" y="17991"/>
                </a:lnTo>
                <a:cubicBezTo>
                  <a:pt x="9956" y="18065"/>
                  <a:pt x="9927" y="18113"/>
                  <a:pt x="9885" y="18113"/>
                </a:cubicBezTo>
                <a:cubicBezTo>
                  <a:pt x="9844" y="18113"/>
                  <a:pt x="9816" y="18065"/>
                  <a:pt x="9816" y="17994"/>
                </a:cubicBezTo>
                <a:lnTo>
                  <a:pt x="9816" y="17970"/>
                </a:lnTo>
                <a:lnTo>
                  <a:pt x="9816" y="17454"/>
                </a:lnTo>
                <a:cubicBezTo>
                  <a:pt x="9816" y="17416"/>
                  <a:pt x="9822" y="17396"/>
                  <a:pt x="9840" y="17371"/>
                </a:cubicBezTo>
                <a:lnTo>
                  <a:pt x="10061" y="17078"/>
                </a:lnTo>
                <a:cubicBezTo>
                  <a:pt x="10091" y="17040"/>
                  <a:pt x="10095" y="17024"/>
                  <a:pt x="10095" y="16963"/>
                </a:cubicBezTo>
                <a:lnTo>
                  <a:pt x="10095" y="16637"/>
                </a:lnTo>
                <a:lnTo>
                  <a:pt x="9673" y="16637"/>
                </a:lnTo>
                <a:cubicBezTo>
                  <a:pt x="9666" y="16700"/>
                  <a:pt x="9643" y="16735"/>
                  <a:pt x="9605" y="16735"/>
                </a:cubicBezTo>
                <a:cubicBezTo>
                  <a:pt x="9564" y="16735"/>
                  <a:pt x="9534" y="16687"/>
                  <a:pt x="9534" y="16621"/>
                </a:cubicBezTo>
                <a:lnTo>
                  <a:pt x="9534" y="16608"/>
                </a:lnTo>
                <a:lnTo>
                  <a:pt x="9534" y="16548"/>
                </a:lnTo>
                <a:cubicBezTo>
                  <a:pt x="9534" y="16467"/>
                  <a:pt x="9561" y="16421"/>
                  <a:pt x="9608" y="16421"/>
                </a:cubicBezTo>
                <a:close/>
                <a:moveTo>
                  <a:pt x="11698" y="16421"/>
                </a:moveTo>
                <a:lnTo>
                  <a:pt x="11975" y="16421"/>
                </a:lnTo>
                <a:cubicBezTo>
                  <a:pt x="12016" y="16421"/>
                  <a:pt x="12047" y="16472"/>
                  <a:pt x="12047" y="16538"/>
                </a:cubicBezTo>
                <a:lnTo>
                  <a:pt x="12047" y="17161"/>
                </a:lnTo>
                <a:cubicBezTo>
                  <a:pt x="12137" y="17176"/>
                  <a:pt x="12187" y="17257"/>
                  <a:pt x="12187" y="17389"/>
                </a:cubicBezTo>
                <a:lnTo>
                  <a:pt x="12187" y="17895"/>
                </a:lnTo>
                <a:cubicBezTo>
                  <a:pt x="12187" y="18017"/>
                  <a:pt x="12123" y="18113"/>
                  <a:pt x="12047" y="18113"/>
                </a:cubicBezTo>
                <a:lnTo>
                  <a:pt x="11622" y="18113"/>
                </a:lnTo>
                <a:cubicBezTo>
                  <a:pt x="11549" y="18113"/>
                  <a:pt x="11487" y="18015"/>
                  <a:pt x="11487" y="17908"/>
                </a:cubicBezTo>
                <a:lnTo>
                  <a:pt x="11487" y="17379"/>
                </a:lnTo>
                <a:cubicBezTo>
                  <a:pt x="11487" y="17259"/>
                  <a:pt x="11544" y="17171"/>
                  <a:pt x="11625" y="17161"/>
                </a:cubicBezTo>
                <a:lnTo>
                  <a:pt x="11625" y="16538"/>
                </a:lnTo>
                <a:cubicBezTo>
                  <a:pt x="11625" y="16467"/>
                  <a:pt x="11655" y="16421"/>
                  <a:pt x="11698" y="16421"/>
                </a:cubicBezTo>
                <a:close/>
                <a:moveTo>
                  <a:pt x="12569" y="16421"/>
                </a:moveTo>
                <a:lnTo>
                  <a:pt x="13121" y="16421"/>
                </a:lnTo>
                <a:cubicBezTo>
                  <a:pt x="13165" y="16421"/>
                  <a:pt x="13196" y="16469"/>
                  <a:pt x="13196" y="16533"/>
                </a:cubicBezTo>
                <a:lnTo>
                  <a:pt x="13196" y="18012"/>
                </a:lnTo>
                <a:cubicBezTo>
                  <a:pt x="13196" y="18067"/>
                  <a:pt x="13166" y="18113"/>
                  <a:pt x="13128" y="18113"/>
                </a:cubicBezTo>
                <a:lnTo>
                  <a:pt x="13057" y="18113"/>
                </a:lnTo>
                <a:cubicBezTo>
                  <a:pt x="13016" y="18113"/>
                  <a:pt x="12983" y="18065"/>
                  <a:pt x="12983" y="18004"/>
                </a:cubicBezTo>
                <a:cubicBezTo>
                  <a:pt x="12983" y="17943"/>
                  <a:pt x="13009" y="17908"/>
                  <a:pt x="13056" y="17900"/>
                </a:cubicBezTo>
                <a:lnTo>
                  <a:pt x="13056" y="17194"/>
                </a:lnTo>
                <a:lnTo>
                  <a:pt x="12564" y="17194"/>
                </a:lnTo>
                <a:cubicBezTo>
                  <a:pt x="12523" y="17194"/>
                  <a:pt x="12495" y="17149"/>
                  <a:pt x="12495" y="17078"/>
                </a:cubicBezTo>
                <a:lnTo>
                  <a:pt x="12495" y="16533"/>
                </a:lnTo>
                <a:cubicBezTo>
                  <a:pt x="12495" y="16467"/>
                  <a:pt x="12526" y="16421"/>
                  <a:pt x="12569" y="16421"/>
                </a:cubicBezTo>
                <a:close/>
                <a:moveTo>
                  <a:pt x="13645" y="16421"/>
                </a:moveTo>
                <a:lnTo>
                  <a:pt x="14064" y="16421"/>
                </a:lnTo>
                <a:cubicBezTo>
                  <a:pt x="14143" y="16421"/>
                  <a:pt x="14206" y="16520"/>
                  <a:pt x="14206" y="16647"/>
                </a:cubicBezTo>
                <a:lnTo>
                  <a:pt x="14206" y="17908"/>
                </a:lnTo>
                <a:cubicBezTo>
                  <a:pt x="14206" y="18015"/>
                  <a:pt x="14138" y="18113"/>
                  <a:pt x="14066" y="18113"/>
                </a:cubicBezTo>
                <a:lnTo>
                  <a:pt x="13642" y="18113"/>
                </a:lnTo>
                <a:cubicBezTo>
                  <a:pt x="13569" y="18113"/>
                  <a:pt x="13505" y="18012"/>
                  <a:pt x="13505" y="17898"/>
                </a:cubicBezTo>
                <a:lnTo>
                  <a:pt x="13505" y="16639"/>
                </a:lnTo>
                <a:cubicBezTo>
                  <a:pt x="13505" y="16520"/>
                  <a:pt x="13569" y="16421"/>
                  <a:pt x="13645" y="16421"/>
                </a:cubicBezTo>
                <a:close/>
                <a:moveTo>
                  <a:pt x="14594" y="16421"/>
                </a:moveTo>
                <a:lnTo>
                  <a:pt x="14609" y="16421"/>
                </a:lnTo>
                <a:lnTo>
                  <a:pt x="14935" y="16421"/>
                </a:lnTo>
                <a:lnTo>
                  <a:pt x="14935" y="17898"/>
                </a:lnTo>
                <a:lnTo>
                  <a:pt x="15074" y="17898"/>
                </a:lnTo>
                <a:lnTo>
                  <a:pt x="15074" y="17490"/>
                </a:lnTo>
                <a:lnTo>
                  <a:pt x="15074" y="17467"/>
                </a:lnTo>
                <a:cubicBezTo>
                  <a:pt x="15076" y="17393"/>
                  <a:pt x="15103" y="17345"/>
                  <a:pt x="15145" y="17345"/>
                </a:cubicBezTo>
                <a:cubicBezTo>
                  <a:pt x="15188" y="17345"/>
                  <a:pt x="15216" y="17393"/>
                  <a:pt x="15216" y="17464"/>
                </a:cubicBezTo>
                <a:lnTo>
                  <a:pt x="15216" y="17488"/>
                </a:lnTo>
                <a:lnTo>
                  <a:pt x="15216" y="17994"/>
                </a:lnTo>
                <a:cubicBezTo>
                  <a:pt x="15216" y="18065"/>
                  <a:pt x="15188" y="18113"/>
                  <a:pt x="15150" y="18113"/>
                </a:cubicBezTo>
                <a:lnTo>
                  <a:pt x="14609" y="18113"/>
                </a:lnTo>
                <a:lnTo>
                  <a:pt x="14594" y="18113"/>
                </a:lnTo>
                <a:cubicBezTo>
                  <a:pt x="14546" y="18113"/>
                  <a:pt x="14515" y="18070"/>
                  <a:pt x="14515" y="18006"/>
                </a:cubicBezTo>
                <a:cubicBezTo>
                  <a:pt x="14515" y="17940"/>
                  <a:pt x="14546" y="17897"/>
                  <a:pt x="14594" y="17898"/>
                </a:cubicBezTo>
                <a:lnTo>
                  <a:pt x="14609" y="17898"/>
                </a:lnTo>
                <a:lnTo>
                  <a:pt x="14794" y="17898"/>
                </a:lnTo>
                <a:lnTo>
                  <a:pt x="14794" y="16639"/>
                </a:lnTo>
                <a:lnTo>
                  <a:pt x="14609" y="16639"/>
                </a:lnTo>
                <a:lnTo>
                  <a:pt x="14594" y="16639"/>
                </a:lnTo>
                <a:cubicBezTo>
                  <a:pt x="14546" y="16637"/>
                  <a:pt x="14515" y="16594"/>
                  <a:pt x="14515" y="16530"/>
                </a:cubicBezTo>
                <a:cubicBezTo>
                  <a:pt x="14515" y="16464"/>
                  <a:pt x="14546" y="16421"/>
                  <a:pt x="14594" y="16421"/>
                </a:cubicBezTo>
                <a:close/>
                <a:moveTo>
                  <a:pt x="16545" y="16421"/>
                </a:moveTo>
                <a:lnTo>
                  <a:pt x="16560" y="16421"/>
                </a:lnTo>
                <a:lnTo>
                  <a:pt x="17025" y="16421"/>
                </a:lnTo>
                <a:cubicBezTo>
                  <a:pt x="17107" y="16421"/>
                  <a:pt x="17168" y="16517"/>
                  <a:pt x="17168" y="16647"/>
                </a:cubicBezTo>
                <a:lnTo>
                  <a:pt x="17168" y="17158"/>
                </a:lnTo>
                <a:cubicBezTo>
                  <a:pt x="17168" y="17285"/>
                  <a:pt x="17107" y="17379"/>
                  <a:pt x="17026" y="17379"/>
                </a:cubicBezTo>
                <a:lnTo>
                  <a:pt x="16609" y="17379"/>
                </a:lnTo>
                <a:lnTo>
                  <a:pt x="16609" y="17898"/>
                </a:lnTo>
                <a:lnTo>
                  <a:pt x="17074" y="17898"/>
                </a:lnTo>
                <a:lnTo>
                  <a:pt x="17087" y="17898"/>
                </a:lnTo>
                <a:cubicBezTo>
                  <a:pt x="17137" y="17898"/>
                  <a:pt x="17168" y="17940"/>
                  <a:pt x="17168" y="18006"/>
                </a:cubicBezTo>
                <a:cubicBezTo>
                  <a:pt x="17168" y="18070"/>
                  <a:pt x="17137" y="18113"/>
                  <a:pt x="17089" y="18113"/>
                </a:cubicBezTo>
                <a:lnTo>
                  <a:pt x="17075" y="18113"/>
                </a:lnTo>
                <a:lnTo>
                  <a:pt x="16466" y="18113"/>
                </a:lnTo>
                <a:lnTo>
                  <a:pt x="16466" y="17379"/>
                </a:lnTo>
                <a:cubicBezTo>
                  <a:pt x="16466" y="17252"/>
                  <a:pt x="16527" y="17158"/>
                  <a:pt x="16609" y="17158"/>
                </a:cubicBezTo>
                <a:lnTo>
                  <a:pt x="17025" y="17158"/>
                </a:lnTo>
                <a:lnTo>
                  <a:pt x="17025" y="16637"/>
                </a:lnTo>
                <a:lnTo>
                  <a:pt x="16560" y="16637"/>
                </a:lnTo>
                <a:lnTo>
                  <a:pt x="16545" y="16637"/>
                </a:lnTo>
                <a:cubicBezTo>
                  <a:pt x="16499" y="16637"/>
                  <a:pt x="16466" y="16594"/>
                  <a:pt x="16466" y="16530"/>
                </a:cubicBezTo>
                <a:cubicBezTo>
                  <a:pt x="16466" y="16464"/>
                  <a:pt x="16497" y="16421"/>
                  <a:pt x="16545" y="16421"/>
                </a:cubicBezTo>
                <a:close/>
                <a:moveTo>
                  <a:pt x="17553" y="16421"/>
                </a:moveTo>
                <a:lnTo>
                  <a:pt x="17568" y="16421"/>
                </a:lnTo>
                <a:lnTo>
                  <a:pt x="18033" y="16421"/>
                </a:lnTo>
                <a:cubicBezTo>
                  <a:pt x="18109" y="16421"/>
                  <a:pt x="18171" y="16506"/>
                  <a:pt x="18171" y="16608"/>
                </a:cubicBezTo>
                <a:lnTo>
                  <a:pt x="18171" y="17080"/>
                </a:lnTo>
                <a:cubicBezTo>
                  <a:pt x="18171" y="17156"/>
                  <a:pt x="18157" y="17211"/>
                  <a:pt x="18121" y="17270"/>
                </a:cubicBezTo>
                <a:cubicBezTo>
                  <a:pt x="18162" y="17341"/>
                  <a:pt x="18175" y="17394"/>
                  <a:pt x="18175" y="17490"/>
                </a:cubicBezTo>
                <a:lnTo>
                  <a:pt x="18175" y="17898"/>
                </a:lnTo>
                <a:cubicBezTo>
                  <a:pt x="18175" y="18020"/>
                  <a:pt x="18114" y="18113"/>
                  <a:pt x="18035" y="18113"/>
                </a:cubicBezTo>
                <a:lnTo>
                  <a:pt x="17570" y="18113"/>
                </a:lnTo>
                <a:lnTo>
                  <a:pt x="17555" y="18113"/>
                </a:lnTo>
                <a:cubicBezTo>
                  <a:pt x="17507" y="18113"/>
                  <a:pt x="17474" y="18070"/>
                  <a:pt x="17474" y="18006"/>
                </a:cubicBezTo>
                <a:cubicBezTo>
                  <a:pt x="17474" y="17940"/>
                  <a:pt x="17507" y="17897"/>
                  <a:pt x="17553" y="17898"/>
                </a:cubicBezTo>
                <a:lnTo>
                  <a:pt x="17568" y="17898"/>
                </a:lnTo>
                <a:lnTo>
                  <a:pt x="18033" y="17898"/>
                </a:lnTo>
                <a:lnTo>
                  <a:pt x="18033" y="17508"/>
                </a:lnTo>
                <a:cubicBezTo>
                  <a:pt x="18035" y="17422"/>
                  <a:pt x="18008" y="17376"/>
                  <a:pt x="17959" y="17376"/>
                </a:cubicBezTo>
                <a:lnTo>
                  <a:pt x="17710" y="17376"/>
                </a:lnTo>
                <a:lnTo>
                  <a:pt x="17695" y="17376"/>
                </a:lnTo>
                <a:cubicBezTo>
                  <a:pt x="17647" y="17376"/>
                  <a:pt x="17616" y="17333"/>
                  <a:pt x="17616" y="17270"/>
                </a:cubicBezTo>
                <a:cubicBezTo>
                  <a:pt x="17616" y="17206"/>
                  <a:pt x="17647" y="17161"/>
                  <a:pt x="17693" y="17161"/>
                </a:cubicBezTo>
                <a:lnTo>
                  <a:pt x="17709" y="17161"/>
                </a:lnTo>
                <a:lnTo>
                  <a:pt x="17959" y="17161"/>
                </a:lnTo>
                <a:cubicBezTo>
                  <a:pt x="18007" y="17161"/>
                  <a:pt x="18031" y="17115"/>
                  <a:pt x="18031" y="17026"/>
                </a:cubicBezTo>
                <a:lnTo>
                  <a:pt x="18031" y="16637"/>
                </a:lnTo>
                <a:lnTo>
                  <a:pt x="17570" y="16637"/>
                </a:lnTo>
                <a:lnTo>
                  <a:pt x="17555" y="16637"/>
                </a:lnTo>
                <a:cubicBezTo>
                  <a:pt x="17507" y="16637"/>
                  <a:pt x="17474" y="16594"/>
                  <a:pt x="17474" y="16530"/>
                </a:cubicBezTo>
                <a:cubicBezTo>
                  <a:pt x="17474" y="16464"/>
                  <a:pt x="17507" y="16421"/>
                  <a:pt x="17553" y="16421"/>
                </a:cubicBezTo>
                <a:close/>
                <a:moveTo>
                  <a:pt x="18629" y="16421"/>
                </a:moveTo>
                <a:cubicBezTo>
                  <a:pt x="18671" y="16421"/>
                  <a:pt x="18698" y="16469"/>
                  <a:pt x="18698" y="16541"/>
                </a:cubicBezTo>
                <a:lnTo>
                  <a:pt x="18698" y="16564"/>
                </a:lnTo>
                <a:lnTo>
                  <a:pt x="18698" y="17342"/>
                </a:lnTo>
                <a:lnTo>
                  <a:pt x="18977" y="17342"/>
                </a:lnTo>
                <a:lnTo>
                  <a:pt x="18977" y="16751"/>
                </a:lnTo>
                <a:lnTo>
                  <a:pt x="18977" y="16727"/>
                </a:lnTo>
                <a:cubicBezTo>
                  <a:pt x="18979" y="16656"/>
                  <a:pt x="19007" y="16608"/>
                  <a:pt x="19050" y="16608"/>
                </a:cubicBezTo>
                <a:cubicBezTo>
                  <a:pt x="19091" y="16608"/>
                  <a:pt x="19119" y="16656"/>
                  <a:pt x="19119" y="16727"/>
                </a:cubicBezTo>
                <a:lnTo>
                  <a:pt x="19119" y="16751"/>
                </a:lnTo>
                <a:lnTo>
                  <a:pt x="19119" y="17342"/>
                </a:lnTo>
                <a:cubicBezTo>
                  <a:pt x="19169" y="17352"/>
                  <a:pt x="19190" y="17385"/>
                  <a:pt x="19190" y="17449"/>
                </a:cubicBezTo>
                <a:cubicBezTo>
                  <a:pt x="19190" y="17504"/>
                  <a:pt x="19159" y="17558"/>
                  <a:pt x="19127" y="17558"/>
                </a:cubicBezTo>
                <a:lnTo>
                  <a:pt x="19121" y="17558"/>
                </a:lnTo>
                <a:lnTo>
                  <a:pt x="19121" y="17968"/>
                </a:lnTo>
                <a:lnTo>
                  <a:pt x="19121" y="17991"/>
                </a:lnTo>
                <a:cubicBezTo>
                  <a:pt x="19119" y="18065"/>
                  <a:pt x="19091" y="18113"/>
                  <a:pt x="19050" y="18113"/>
                </a:cubicBezTo>
                <a:cubicBezTo>
                  <a:pt x="19007" y="18113"/>
                  <a:pt x="18979" y="18065"/>
                  <a:pt x="18979" y="17994"/>
                </a:cubicBezTo>
                <a:lnTo>
                  <a:pt x="18979" y="17970"/>
                </a:lnTo>
                <a:lnTo>
                  <a:pt x="18979" y="17560"/>
                </a:lnTo>
                <a:lnTo>
                  <a:pt x="18558" y="17560"/>
                </a:lnTo>
                <a:lnTo>
                  <a:pt x="18558" y="16569"/>
                </a:lnTo>
                <a:lnTo>
                  <a:pt x="18558" y="16546"/>
                </a:lnTo>
                <a:cubicBezTo>
                  <a:pt x="18558" y="16470"/>
                  <a:pt x="18586" y="16421"/>
                  <a:pt x="18629" y="16421"/>
                </a:cubicBezTo>
                <a:close/>
                <a:moveTo>
                  <a:pt x="7653" y="16424"/>
                </a:moveTo>
                <a:lnTo>
                  <a:pt x="8117" y="16424"/>
                </a:lnTo>
                <a:lnTo>
                  <a:pt x="8132" y="16424"/>
                </a:lnTo>
                <a:cubicBezTo>
                  <a:pt x="8182" y="16421"/>
                  <a:pt x="8213" y="16464"/>
                  <a:pt x="8213" y="16530"/>
                </a:cubicBezTo>
                <a:cubicBezTo>
                  <a:pt x="8213" y="16594"/>
                  <a:pt x="8182" y="16637"/>
                  <a:pt x="8134" y="16637"/>
                </a:cubicBezTo>
                <a:lnTo>
                  <a:pt x="8119" y="16637"/>
                </a:lnTo>
                <a:lnTo>
                  <a:pt x="7796" y="16637"/>
                </a:lnTo>
                <a:lnTo>
                  <a:pt x="7795" y="17163"/>
                </a:lnTo>
                <a:lnTo>
                  <a:pt x="8071" y="17163"/>
                </a:lnTo>
                <a:cubicBezTo>
                  <a:pt x="8153" y="17163"/>
                  <a:pt x="8212" y="17254"/>
                  <a:pt x="8212" y="17376"/>
                </a:cubicBezTo>
                <a:lnTo>
                  <a:pt x="8212" y="17895"/>
                </a:lnTo>
                <a:cubicBezTo>
                  <a:pt x="8212" y="18017"/>
                  <a:pt x="8149" y="18113"/>
                  <a:pt x="8071" y="18113"/>
                </a:cubicBezTo>
                <a:lnTo>
                  <a:pt x="7749" y="18113"/>
                </a:lnTo>
                <a:cubicBezTo>
                  <a:pt x="7726" y="18113"/>
                  <a:pt x="7684" y="18100"/>
                  <a:pt x="7663" y="18084"/>
                </a:cubicBezTo>
                <a:lnTo>
                  <a:pt x="7577" y="18027"/>
                </a:lnTo>
                <a:cubicBezTo>
                  <a:pt x="7529" y="17994"/>
                  <a:pt x="7512" y="17966"/>
                  <a:pt x="7512" y="17913"/>
                </a:cubicBezTo>
                <a:cubicBezTo>
                  <a:pt x="7512" y="17855"/>
                  <a:pt x="7544" y="17807"/>
                  <a:pt x="7580" y="17807"/>
                </a:cubicBezTo>
                <a:cubicBezTo>
                  <a:pt x="7593" y="17807"/>
                  <a:pt x="7606" y="17809"/>
                  <a:pt x="7619" y="17820"/>
                </a:cubicBezTo>
                <a:lnTo>
                  <a:pt x="7634" y="17830"/>
                </a:lnTo>
                <a:lnTo>
                  <a:pt x="7710" y="17882"/>
                </a:lnTo>
                <a:cubicBezTo>
                  <a:pt x="7713" y="17885"/>
                  <a:pt x="7718" y="17887"/>
                  <a:pt x="7724" y="17890"/>
                </a:cubicBezTo>
                <a:cubicBezTo>
                  <a:pt x="7730" y="17892"/>
                  <a:pt x="7732" y="17895"/>
                  <a:pt x="7734" y="17895"/>
                </a:cubicBezTo>
                <a:lnTo>
                  <a:pt x="7752" y="17898"/>
                </a:lnTo>
                <a:lnTo>
                  <a:pt x="7766" y="17898"/>
                </a:lnTo>
                <a:lnTo>
                  <a:pt x="8071" y="17898"/>
                </a:lnTo>
                <a:lnTo>
                  <a:pt x="8071" y="17379"/>
                </a:lnTo>
                <a:lnTo>
                  <a:pt x="7653" y="17379"/>
                </a:lnTo>
                <a:lnTo>
                  <a:pt x="7653" y="16424"/>
                </a:lnTo>
                <a:close/>
                <a:moveTo>
                  <a:pt x="19636" y="16424"/>
                </a:moveTo>
                <a:lnTo>
                  <a:pt x="20100" y="16424"/>
                </a:lnTo>
                <a:lnTo>
                  <a:pt x="20115" y="16424"/>
                </a:lnTo>
                <a:cubicBezTo>
                  <a:pt x="20165" y="16421"/>
                  <a:pt x="20196" y="16464"/>
                  <a:pt x="20196" y="16530"/>
                </a:cubicBezTo>
                <a:cubicBezTo>
                  <a:pt x="20196" y="16594"/>
                  <a:pt x="20165" y="16637"/>
                  <a:pt x="20117" y="16637"/>
                </a:cubicBezTo>
                <a:lnTo>
                  <a:pt x="20102" y="16637"/>
                </a:lnTo>
                <a:lnTo>
                  <a:pt x="19778" y="16637"/>
                </a:lnTo>
                <a:lnTo>
                  <a:pt x="19776" y="17163"/>
                </a:lnTo>
                <a:lnTo>
                  <a:pt x="20053" y="17163"/>
                </a:lnTo>
                <a:cubicBezTo>
                  <a:pt x="20134" y="17163"/>
                  <a:pt x="20195" y="17254"/>
                  <a:pt x="20195" y="17376"/>
                </a:cubicBezTo>
                <a:lnTo>
                  <a:pt x="20195" y="17895"/>
                </a:lnTo>
                <a:cubicBezTo>
                  <a:pt x="20195" y="18017"/>
                  <a:pt x="20131" y="18113"/>
                  <a:pt x="20053" y="18113"/>
                </a:cubicBezTo>
                <a:lnTo>
                  <a:pt x="19732" y="18113"/>
                </a:lnTo>
                <a:cubicBezTo>
                  <a:pt x="19709" y="18113"/>
                  <a:pt x="19667" y="18100"/>
                  <a:pt x="19646" y="18084"/>
                </a:cubicBezTo>
                <a:lnTo>
                  <a:pt x="19560" y="18027"/>
                </a:lnTo>
                <a:cubicBezTo>
                  <a:pt x="19512" y="17994"/>
                  <a:pt x="19494" y="17966"/>
                  <a:pt x="19494" y="17913"/>
                </a:cubicBezTo>
                <a:cubicBezTo>
                  <a:pt x="19494" y="17855"/>
                  <a:pt x="19527" y="17807"/>
                  <a:pt x="19563" y="17807"/>
                </a:cubicBezTo>
                <a:cubicBezTo>
                  <a:pt x="19576" y="17807"/>
                  <a:pt x="19587" y="17809"/>
                  <a:pt x="19600" y="17820"/>
                </a:cubicBezTo>
                <a:lnTo>
                  <a:pt x="19615" y="17830"/>
                </a:lnTo>
                <a:lnTo>
                  <a:pt x="19691" y="17882"/>
                </a:lnTo>
                <a:cubicBezTo>
                  <a:pt x="19695" y="17885"/>
                  <a:pt x="19700" y="17887"/>
                  <a:pt x="19705" y="17890"/>
                </a:cubicBezTo>
                <a:cubicBezTo>
                  <a:pt x="19712" y="17892"/>
                  <a:pt x="19715" y="17895"/>
                  <a:pt x="19717" y="17895"/>
                </a:cubicBezTo>
                <a:lnTo>
                  <a:pt x="19734" y="17898"/>
                </a:lnTo>
                <a:lnTo>
                  <a:pt x="19747" y="17898"/>
                </a:lnTo>
                <a:lnTo>
                  <a:pt x="20053" y="17898"/>
                </a:lnTo>
                <a:lnTo>
                  <a:pt x="20053" y="17379"/>
                </a:lnTo>
                <a:lnTo>
                  <a:pt x="19636" y="17379"/>
                </a:lnTo>
                <a:lnTo>
                  <a:pt x="19636" y="16424"/>
                </a:lnTo>
                <a:close/>
                <a:moveTo>
                  <a:pt x="11767" y="16637"/>
                </a:moveTo>
                <a:lnTo>
                  <a:pt x="11767" y="17161"/>
                </a:lnTo>
                <a:lnTo>
                  <a:pt x="11905" y="17161"/>
                </a:lnTo>
                <a:lnTo>
                  <a:pt x="11905" y="16637"/>
                </a:lnTo>
                <a:lnTo>
                  <a:pt x="11767" y="16637"/>
                </a:lnTo>
                <a:close/>
                <a:moveTo>
                  <a:pt x="1662" y="16639"/>
                </a:moveTo>
                <a:lnTo>
                  <a:pt x="1662" y="17898"/>
                </a:lnTo>
                <a:lnTo>
                  <a:pt x="2082" y="17898"/>
                </a:lnTo>
                <a:lnTo>
                  <a:pt x="2082" y="16639"/>
                </a:lnTo>
                <a:lnTo>
                  <a:pt x="1662" y="16639"/>
                </a:lnTo>
                <a:close/>
                <a:moveTo>
                  <a:pt x="12637" y="16639"/>
                </a:moveTo>
                <a:lnTo>
                  <a:pt x="12637" y="16979"/>
                </a:lnTo>
                <a:lnTo>
                  <a:pt x="13054" y="16979"/>
                </a:lnTo>
                <a:lnTo>
                  <a:pt x="13054" y="16639"/>
                </a:lnTo>
                <a:lnTo>
                  <a:pt x="12637" y="16639"/>
                </a:lnTo>
                <a:close/>
                <a:moveTo>
                  <a:pt x="13645" y="16639"/>
                </a:moveTo>
                <a:lnTo>
                  <a:pt x="13645" y="17898"/>
                </a:lnTo>
                <a:lnTo>
                  <a:pt x="14064" y="17898"/>
                </a:lnTo>
                <a:lnTo>
                  <a:pt x="14064" y="16639"/>
                </a:lnTo>
                <a:lnTo>
                  <a:pt x="13645" y="16639"/>
                </a:lnTo>
                <a:close/>
                <a:moveTo>
                  <a:pt x="11625" y="17379"/>
                </a:moveTo>
                <a:lnTo>
                  <a:pt x="11625" y="17898"/>
                </a:lnTo>
                <a:lnTo>
                  <a:pt x="12046" y="17898"/>
                </a:lnTo>
                <a:lnTo>
                  <a:pt x="12046" y="17379"/>
                </a:lnTo>
                <a:lnTo>
                  <a:pt x="11625" y="17379"/>
                </a:lnTo>
                <a:close/>
                <a:moveTo>
                  <a:pt x="8664" y="17552"/>
                </a:moveTo>
                <a:lnTo>
                  <a:pt x="8664" y="17895"/>
                </a:lnTo>
                <a:lnTo>
                  <a:pt x="9083" y="17895"/>
                </a:lnTo>
                <a:lnTo>
                  <a:pt x="9083" y="17552"/>
                </a:lnTo>
                <a:lnTo>
                  <a:pt x="8664" y="17552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2" name="Credit Card">
            <a:extLst>
              <a:ext uri="{FF2B5EF4-FFF2-40B4-BE49-F238E27FC236}">
                <a16:creationId xmlns:a16="http://schemas.microsoft.com/office/drawing/2014/main" id="{F8ABD00E-1922-5833-3611-6DDB821F1932}"/>
              </a:ext>
            </a:extLst>
          </p:cNvPr>
          <p:cNvSpPr/>
          <p:nvPr/>
        </p:nvSpPr>
        <p:spPr>
          <a:xfrm>
            <a:off x="3423012" y="3720434"/>
            <a:ext cx="960914" cy="6255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5" y="0"/>
                </a:moveTo>
                <a:cubicBezTo>
                  <a:pt x="678" y="0"/>
                  <a:pt x="0" y="1042"/>
                  <a:pt x="0" y="2327"/>
                </a:cubicBezTo>
                <a:lnTo>
                  <a:pt x="0" y="19273"/>
                </a:lnTo>
                <a:cubicBezTo>
                  <a:pt x="0" y="20558"/>
                  <a:pt x="678" y="21600"/>
                  <a:pt x="1515" y="21600"/>
                </a:cubicBezTo>
                <a:lnTo>
                  <a:pt x="20085" y="21600"/>
                </a:lnTo>
                <a:cubicBezTo>
                  <a:pt x="20922" y="21600"/>
                  <a:pt x="21600" y="20558"/>
                  <a:pt x="21600" y="19273"/>
                </a:cubicBezTo>
                <a:lnTo>
                  <a:pt x="21600" y="2327"/>
                </a:lnTo>
                <a:cubicBezTo>
                  <a:pt x="21600" y="1042"/>
                  <a:pt x="20922" y="0"/>
                  <a:pt x="20085" y="0"/>
                </a:cubicBezTo>
                <a:lnTo>
                  <a:pt x="1515" y="0"/>
                </a:lnTo>
                <a:close/>
                <a:moveTo>
                  <a:pt x="2576" y="7104"/>
                </a:moveTo>
                <a:lnTo>
                  <a:pt x="2756" y="7104"/>
                </a:lnTo>
                <a:lnTo>
                  <a:pt x="2756" y="8874"/>
                </a:lnTo>
                <a:lnTo>
                  <a:pt x="1451" y="8874"/>
                </a:lnTo>
                <a:lnTo>
                  <a:pt x="1451" y="8832"/>
                </a:lnTo>
                <a:cubicBezTo>
                  <a:pt x="1451" y="7879"/>
                  <a:pt x="1955" y="7104"/>
                  <a:pt x="2576" y="7104"/>
                </a:cubicBezTo>
                <a:close/>
                <a:moveTo>
                  <a:pt x="3071" y="7104"/>
                </a:moveTo>
                <a:lnTo>
                  <a:pt x="4765" y="7104"/>
                </a:lnTo>
                <a:cubicBezTo>
                  <a:pt x="5385" y="7104"/>
                  <a:pt x="5889" y="7879"/>
                  <a:pt x="5889" y="8832"/>
                </a:cubicBezTo>
                <a:lnTo>
                  <a:pt x="5889" y="8874"/>
                </a:lnTo>
                <a:lnTo>
                  <a:pt x="3071" y="8874"/>
                </a:lnTo>
                <a:lnTo>
                  <a:pt x="3071" y="7104"/>
                </a:lnTo>
                <a:close/>
                <a:moveTo>
                  <a:pt x="1451" y="9356"/>
                </a:moveTo>
                <a:lnTo>
                  <a:pt x="2756" y="9356"/>
                </a:lnTo>
                <a:lnTo>
                  <a:pt x="2756" y="10879"/>
                </a:lnTo>
                <a:lnTo>
                  <a:pt x="1451" y="10879"/>
                </a:lnTo>
                <a:lnTo>
                  <a:pt x="1451" y="9356"/>
                </a:lnTo>
                <a:close/>
                <a:moveTo>
                  <a:pt x="3071" y="9356"/>
                </a:moveTo>
                <a:lnTo>
                  <a:pt x="4236" y="9356"/>
                </a:lnTo>
                <a:lnTo>
                  <a:pt x="4236" y="10879"/>
                </a:lnTo>
                <a:lnTo>
                  <a:pt x="3071" y="10879"/>
                </a:lnTo>
                <a:lnTo>
                  <a:pt x="3071" y="9356"/>
                </a:lnTo>
                <a:close/>
                <a:moveTo>
                  <a:pt x="4550" y="9356"/>
                </a:moveTo>
                <a:lnTo>
                  <a:pt x="5889" y="9356"/>
                </a:lnTo>
                <a:lnTo>
                  <a:pt x="5889" y="10879"/>
                </a:lnTo>
                <a:lnTo>
                  <a:pt x="4550" y="10879"/>
                </a:lnTo>
                <a:lnTo>
                  <a:pt x="4550" y="9356"/>
                </a:lnTo>
                <a:close/>
                <a:moveTo>
                  <a:pt x="1451" y="11362"/>
                </a:moveTo>
                <a:lnTo>
                  <a:pt x="2756" y="11362"/>
                </a:lnTo>
                <a:lnTo>
                  <a:pt x="2756" y="13121"/>
                </a:lnTo>
                <a:lnTo>
                  <a:pt x="2576" y="13121"/>
                </a:lnTo>
                <a:cubicBezTo>
                  <a:pt x="1955" y="13121"/>
                  <a:pt x="1451" y="12349"/>
                  <a:pt x="1451" y="11395"/>
                </a:cubicBezTo>
                <a:lnTo>
                  <a:pt x="1451" y="11362"/>
                </a:lnTo>
                <a:close/>
                <a:moveTo>
                  <a:pt x="3071" y="11362"/>
                </a:moveTo>
                <a:lnTo>
                  <a:pt x="4236" y="11362"/>
                </a:lnTo>
                <a:lnTo>
                  <a:pt x="4236" y="13121"/>
                </a:lnTo>
                <a:lnTo>
                  <a:pt x="3071" y="13121"/>
                </a:lnTo>
                <a:lnTo>
                  <a:pt x="3071" y="11362"/>
                </a:lnTo>
                <a:close/>
                <a:moveTo>
                  <a:pt x="4550" y="11362"/>
                </a:moveTo>
                <a:lnTo>
                  <a:pt x="5889" y="11362"/>
                </a:lnTo>
                <a:lnTo>
                  <a:pt x="5889" y="11395"/>
                </a:lnTo>
                <a:cubicBezTo>
                  <a:pt x="5889" y="12349"/>
                  <a:pt x="5385" y="13121"/>
                  <a:pt x="4765" y="13121"/>
                </a:cubicBezTo>
                <a:lnTo>
                  <a:pt x="4550" y="13121"/>
                </a:lnTo>
                <a:lnTo>
                  <a:pt x="4550" y="11362"/>
                </a:lnTo>
                <a:close/>
                <a:moveTo>
                  <a:pt x="1662" y="16421"/>
                </a:moveTo>
                <a:lnTo>
                  <a:pt x="2082" y="16421"/>
                </a:lnTo>
                <a:cubicBezTo>
                  <a:pt x="2162" y="16421"/>
                  <a:pt x="2224" y="16520"/>
                  <a:pt x="2224" y="16647"/>
                </a:cubicBezTo>
                <a:lnTo>
                  <a:pt x="2224" y="17908"/>
                </a:lnTo>
                <a:cubicBezTo>
                  <a:pt x="2224" y="18015"/>
                  <a:pt x="2157" y="18113"/>
                  <a:pt x="2084" y="18113"/>
                </a:cubicBezTo>
                <a:lnTo>
                  <a:pt x="1659" y="18113"/>
                </a:lnTo>
                <a:cubicBezTo>
                  <a:pt x="1586" y="18113"/>
                  <a:pt x="1523" y="18012"/>
                  <a:pt x="1523" y="17898"/>
                </a:cubicBezTo>
                <a:lnTo>
                  <a:pt x="1523" y="16639"/>
                </a:lnTo>
                <a:cubicBezTo>
                  <a:pt x="1523" y="16520"/>
                  <a:pt x="1586" y="16421"/>
                  <a:pt x="1662" y="16421"/>
                </a:cubicBezTo>
                <a:close/>
                <a:moveTo>
                  <a:pt x="2613" y="16421"/>
                </a:moveTo>
                <a:lnTo>
                  <a:pt x="2626" y="16421"/>
                </a:lnTo>
                <a:lnTo>
                  <a:pt x="2952" y="16421"/>
                </a:lnTo>
                <a:lnTo>
                  <a:pt x="2952" y="17898"/>
                </a:lnTo>
                <a:lnTo>
                  <a:pt x="3092" y="17898"/>
                </a:lnTo>
                <a:lnTo>
                  <a:pt x="3092" y="17490"/>
                </a:lnTo>
                <a:lnTo>
                  <a:pt x="3092" y="17467"/>
                </a:lnTo>
                <a:cubicBezTo>
                  <a:pt x="3094" y="17393"/>
                  <a:pt x="3122" y="17345"/>
                  <a:pt x="3163" y="17345"/>
                </a:cubicBezTo>
                <a:cubicBezTo>
                  <a:pt x="3206" y="17345"/>
                  <a:pt x="3234" y="17393"/>
                  <a:pt x="3234" y="17464"/>
                </a:cubicBezTo>
                <a:lnTo>
                  <a:pt x="3234" y="17488"/>
                </a:lnTo>
                <a:lnTo>
                  <a:pt x="3234" y="17994"/>
                </a:lnTo>
                <a:cubicBezTo>
                  <a:pt x="3234" y="18065"/>
                  <a:pt x="3206" y="18113"/>
                  <a:pt x="3168" y="18113"/>
                </a:cubicBezTo>
                <a:lnTo>
                  <a:pt x="2626" y="18113"/>
                </a:lnTo>
                <a:lnTo>
                  <a:pt x="2613" y="18113"/>
                </a:lnTo>
                <a:cubicBezTo>
                  <a:pt x="2565" y="18113"/>
                  <a:pt x="2533" y="18070"/>
                  <a:pt x="2533" y="18006"/>
                </a:cubicBezTo>
                <a:cubicBezTo>
                  <a:pt x="2533" y="17940"/>
                  <a:pt x="2565" y="17897"/>
                  <a:pt x="2613" y="17898"/>
                </a:cubicBezTo>
                <a:lnTo>
                  <a:pt x="2626" y="17898"/>
                </a:lnTo>
                <a:lnTo>
                  <a:pt x="2812" y="17898"/>
                </a:lnTo>
                <a:lnTo>
                  <a:pt x="2812" y="16639"/>
                </a:lnTo>
                <a:lnTo>
                  <a:pt x="2626" y="16639"/>
                </a:lnTo>
                <a:lnTo>
                  <a:pt x="2613" y="16639"/>
                </a:lnTo>
                <a:cubicBezTo>
                  <a:pt x="2565" y="16637"/>
                  <a:pt x="2533" y="16594"/>
                  <a:pt x="2533" y="16530"/>
                </a:cubicBezTo>
                <a:cubicBezTo>
                  <a:pt x="2533" y="16464"/>
                  <a:pt x="2565" y="16421"/>
                  <a:pt x="2613" y="16421"/>
                </a:cubicBezTo>
                <a:close/>
                <a:moveTo>
                  <a:pt x="3619" y="16421"/>
                </a:moveTo>
                <a:lnTo>
                  <a:pt x="3635" y="16421"/>
                </a:lnTo>
                <a:lnTo>
                  <a:pt x="4099" y="16421"/>
                </a:lnTo>
                <a:cubicBezTo>
                  <a:pt x="4182" y="16421"/>
                  <a:pt x="4244" y="16517"/>
                  <a:pt x="4244" y="16647"/>
                </a:cubicBezTo>
                <a:lnTo>
                  <a:pt x="4243" y="17158"/>
                </a:lnTo>
                <a:cubicBezTo>
                  <a:pt x="4243" y="17285"/>
                  <a:pt x="4182" y="17379"/>
                  <a:pt x="4101" y="17379"/>
                </a:cubicBezTo>
                <a:lnTo>
                  <a:pt x="3685" y="17379"/>
                </a:lnTo>
                <a:lnTo>
                  <a:pt x="3685" y="17898"/>
                </a:lnTo>
                <a:lnTo>
                  <a:pt x="4148" y="17898"/>
                </a:lnTo>
                <a:lnTo>
                  <a:pt x="4163" y="17898"/>
                </a:lnTo>
                <a:cubicBezTo>
                  <a:pt x="4213" y="17898"/>
                  <a:pt x="4243" y="17940"/>
                  <a:pt x="4243" y="18006"/>
                </a:cubicBezTo>
                <a:cubicBezTo>
                  <a:pt x="4243" y="18070"/>
                  <a:pt x="4213" y="18113"/>
                  <a:pt x="4165" y="18113"/>
                </a:cubicBezTo>
                <a:lnTo>
                  <a:pt x="4150" y="18113"/>
                </a:lnTo>
                <a:lnTo>
                  <a:pt x="3540" y="18113"/>
                </a:lnTo>
                <a:lnTo>
                  <a:pt x="3540" y="17379"/>
                </a:lnTo>
                <a:cubicBezTo>
                  <a:pt x="3540" y="17252"/>
                  <a:pt x="3603" y="17158"/>
                  <a:pt x="3685" y="17158"/>
                </a:cubicBezTo>
                <a:lnTo>
                  <a:pt x="4099" y="17158"/>
                </a:lnTo>
                <a:lnTo>
                  <a:pt x="4099" y="16637"/>
                </a:lnTo>
                <a:lnTo>
                  <a:pt x="3635" y="16637"/>
                </a:lnTo>
                <a:lnTo>
                  <a:pt x="3619" y="16637"/>
                </a:lnTo>
                <a:cubicBezTo>
                  <a:pt x="3573" y="16637"/>
                  <a:pt x="3540" y="16594"/>
                  <a:pt x="3540" y="16530"/>
                </a:cubicBezTo>
                <a:cubicBezTo>
                  <a:pt x="3540" y="16464"/>
                  <a:pt x="3571" y="16421"/>
                  <a:pt x="3619" y="16421"/>
                </a:cubicBezTo>
                <a:close/>
                <a:moveTo>
                  <a:pt x="4628" y="16421"/>
                </a:moveTo>
                <a:lnTo>
                  <a:pt x="4643" y="16421"/>
                </a:lnTo>
                <a:lnTo>
                  <a:pt x="5107" y="16421"/>
                </a:lnTo>
                <a:cubicBezTo>
                  <a:pt x="5184" y="16421"/>
                  <a:pt x="5246" y="16506"/>
                  <a:pt x="5246" y="16608"/>
                </a:cubicBezTo>
                <a:lnTo>
                  <a:pt x="5246" y="17080"/>
                </a:lnTo>
                <a:cubicBezTo>
                  <a:pt x="5246" y="17156"/>
                  <a:pt x="5232" y="17211"/>
                  <a:pt x="5195" y="17270"/>
                </a:cubicBezTo>
                <a:cubicBezTo>
                  <a:pt x="5237" y="17341"/>
                  <a:pt x="5249" y="17394"/>
                  <a:pt x="5249" y="17490"/>
                </a:cubicBezTo>
                <a:lnTo>
                  <a:pt x="5249" y="17898"/>
                </a:lnTo>
                <a:cubicBezTo>
                  <a:pt x="5249" y="18020"/>
                  <a:pt x="5189" y="18113"/>
                  <a:pt x="5109" y="18113"/>
                </a:cubicBezTo>
                <a:lnTo>
                  <a:pt x="4645" y="18113"/>
                </a:lnTo>
                <a:lnTo>
                  <a:pt x="4629" y="18113"/>
                </a:lnTo>
                <a:cubicBezTo>
                  <a:pt x="4581" y="18113"/>
                  <a:pt x="4548" y="18070"/>
                  <a:pt x="4548" y="18006"/>
                </a:cubicBezTo>
                <a:cubicBezTo>
                  <a:pt x="4548" y="17940"/>
                  <a:pt x="4582" y="17897"/>
                  <a:pt x="4628" y="17898"/>
                </a:cubicBezTo>
                <a:lnTo>
                  <a:pt x="4643" y="17898"/>
                </a:lnTo>
                <a:lnTo>
                  <a:pt x="5107" y="17898"/>
                </a:lnTo>
                <a:lnTo>
                  <a:pt x="5107" y="17508"/>
                </a:lnTo>
                <a:cubicBezTo>
                  <a:pt x="5109" y="17422"/>
                  <a:pt x="5083" y="17376"/>
                  <a:pt x="5033" y="17376"/>
                </a:cubicBezTo>
                <a:lnTo>
                  <a:pt x="4785" y="17376"/>
                </a:lnTo>
                <a:lnTo>
                  <a:pt x="4770" y="17376"/>
                </a:lnTo>
                <a:cubicBezTo>
                  <a:pt x="4722" y="17376"/>
                  <a:pt x="4690" y="17333"/>
                  <a:pt x="4690" y="17270"/>
                </a:cubicBezTo>
                <a:cubicBezTo>
                  <a:pt x="4690" y="17206"/>
                  <a:pt x="4723" y="17161"/>
                  <a:pt x="4770" y="17161"/>
                </a:cubicBezTo>
                <a:lnTo>
                  <a:pt x="4783" y="17161"/>
                </a:lnTo>
                <a:lnTo>
                  <a:pt x="5033" y="17161"/>
                </a:lnTo>
                <a:cubicBezTo>
                  <a:pt x="5081" y="17161"/>
                  <a:pt x="5106" y="17115"/>
                  <a:pt x="5106" y="17026"/>
                </a:cubicBezTo>
                <a:lnTo>
                  <a:pt x="5106" y="16637"/>
                </a:lnTo>
                <a:lnTo>
                  <a:pt x="4645" y="16637"/>
                </a:lnTo>
                <a:lnTo>
                  <a:pt x="4629" y="16637"/>
                </a:lnTo>
                <a:cubicBezTo>
                  <a:pt x="4581" y="16637"/>
                  <a:pt x="4548" y="16594"/>
                  <a:pt x="4548" y="16530"/>
                </a:cubicBezTo>
                <a:cubicBezTo>
                  <a:pt x="4548" y="16464"/>
                  <a:pt x="4582" y="16421"/>
                  <a:pt x="4628" y="16421"/>
                </a:cubicBezTo>
                <a:close/>
                <a:moveTo>
                  <a:pt x="6648" y="16421"/>
                </a:moveTo>
                <a:cubicBezTo>
                  <a:pt x="6689" y="16421"/>
                  <a:pt x="6717" y="16469"/>
                  <a:pt x="6717" y="16541"/>
                </a:cubicBezTo>
                <a:lnTo>
                  <a:pt x="6717" y="16564"/>
                </a:lnTo>
                <a:lnTo>
                  <a:pt x="6717" y="17342"/>
                </a:lnTo>
                <a:lnTo>
                  <a:pt x="6994" y="17342"/>
                </a:lnTo>
                <a:lnTo>
                  <a:pt x="6994" y="16751"/>
                </a:lnTo>
                <a:lnTo>
                  <a:pt x="6994" y="16727"/>
                </a:lnTo>
                <a:cubicBezTo>
                  <a:pt x="6996" y="16656"/>
                  <a:pt x="7023" y="16608"/>
                  <a:pt x="7067" y="16608"/>
                </a:cubicBezTo>
                <a:cubicBezTo>
                  <a:pt x="7108" y="16608"/>
                  <a:pt x="7136" y="16656"/>
                  <a:pt x="7136" y="16727"/>
                </a:cubicBezTo>
                <a:lnTo>
                  <a:pt x="7136" y="16751"/>
                </a:lnTo>
                <a:lnTo>
                  <a:pt x="7136" y="17342"/>
                </a:lnTo>
                <a:cubicBezTo>
                  <a:pt x="7185" y="17352"/>
                  <a:pt x="7208" y="17385"/>
                  <a:pt x="7208" y="17449"/>
                </a:cubicBezTo>
                <a:cubicBezTo>
                  <a:pt x="7208" y="17504"/>
                  <a:pt x="7176" y="17558"/>
                  <a:pt x="7144" y="17558"/>
                </a:cubicBezTo>
                <a:lnTo>
                  <a:pt x="7138" y="17558"/>
                </a:lnTo>
                <a:lnTo>
                  <a:pt x="7138" y="17968"/>
                </a:lnTo>
                <a:lnTo>
                  <a:pt x="7138" y="17991"/>
                </a:lnTo>
                <a:cubicBezTo>
                  <a:pt x="7136" y="18065"/>
                  <a:pt x="7108" y="18113"/>
                  <a:pt x="7067" y="18113"/>
                </a:cubicBezTo>
                <a:cubicBezTo>
                  <a:pt x="7023" y="18113"/>
                  <a:pt x="6996" y="18065"/>
                  <a:pt x="6996" y="17994"/>
                </a:cubicBezTo>
                <a:lnTo>
                  <a:pt x="6996" y="17970"/>
                </a:lnTo>
                <a:lnTo>
                  <a:pt x="6996" y="17560"/>
                </a:lnTo>
                <a:lnTo>
                  <a:pt x="6577" y="17560"/>
                </a:lnTo>
                <a:lnTo>
                  <a:pt x="6577" y="16569"/>
                </a:lnTo>
                <a:lnTo>
                  <a:pt x="6577" y="16546"/>
                </a:lnTo>
                <a:cubicBezTo>
                  <a:pt x="6577" y="16470"/>
                  <a:pt x="6605" y="16421"/>
                  <a:pt x="6648" y="16421"/>
                </a:cubicBezTo>
                <a:close/>
                <a:moveTo>
                  <a:pt x="8592" y="16421"/>
                </a:moveTo>
                <a:lnTo>
                  <a:pt x="8663" y="16421"/>
                </a:lnTo>
                <a:cubicBezTo>
                  <a:pt x="8704" y="16421"/>
                  <a:pt x="8735" y="16469"/>
                  <a:pt x="8735" y="16530"/>
                </a:cubicBezTo>
                <a:cubicBezTo>
                  <a:pt x="8735" y="16591"/>
                  <a:pt x="8711" y="16629"/>
                  <a:pt x="8664" y="16634"/>
                </a:cubicBezTo>
                <a:lnTo>
                  <a:pt x="8664" y="17337"/>
                </a:lnTo>
                <a:lnTo>
                  <a:pt x="9156" y="17337"/>
                </a:lnTo>
                <a:cubicBezTo>
                  <a:pt x="9197" y="17337"/>
                  <a:pt x="9223" y="17385"/>
                  <a:pt x="9223" y="17454"/>
                </a:cubicBezTo>
                <a:lnTo>
                  <a:pt x="9223" y="18001"/>
                </a:lnTo>
                <a:cubicBezTo>
                  <a:pt x="9223" y="18067"/>
                  <a:pt x="9194" y="18113"/>
                  <a:pt x="9149" y="18113"/>
                </a:cubicBezTo>
                <a:lnTo>
                  <a:pt x="8597" y="18113"/>
                </a:lnTo>
                <a:cubicBezTo>
                  <a:pt x="8555" y="18113"/>
                  <a:pt x="8522" y="18065"/>
                  <a:pt x="8522" y="18004"/>
                </a:cubicBezTo>
                <a:lnTo>
                  <a:pt x="8522" y="16525"/>
                </a:lnTo>
                <a:cubicBezTo>
                  <a:pt x="8522" y="16467"/>
                  <a:pt x="8554" y="16421"/>
                  <a:pt x="8592" y="16421"/>
                </a:cubicBezTo>
                <a:close/>
                <a:moveTo>
                  <a:pt x="9608" y="16421"/>
                </a:moveTo>
                <a:lnTo>
                  <a:pt x="10233" y="16421"/>
                </a:lnTo>
                <a:lnTo>
                  <a:pt x="10235" y="17078"/>
                </a:lnTo>
                <a:cubicBezTo>
                  <a:pt x="10235" y="17121"/>
                  <a:pt x="10228" y="17146"/>
                  <a:pt x="10208" y="17171"/>
                </a:cubicBezTo>
                <a:lnTo>
                  <a:pt x="9983" y="17467"/>
                </a:lnTo>
                <a:cubicBezTo>
                  <a:pt x="9964" y="17495"/>
                  <a:pt x="9956" y="17517"/>
                  <a:pt x="9956" y="17555"/>
                </a:cubicBezTo>
                <a:lnTo>
                  <a:pt x="9956" y="17968"/>
                </a:lnTo>
                <a:lnTo>
                  <a:pt x="9956" y="17991"/>
                </a:lnTo>
                <a:cubicBezTo>
                  <a:pt x="9956" y="18065"/>
                  <a:pt x="9927" y="18113"/>
                  <a:pt x="9885" y="18113"/>
                </a:cubicBezTo>
                <a:cubicBezTo>
                  <a:pt x="9844" y="18113"/>
                  <a:pt x="9816" y="18065"/>
                  <a:pt x="9816" y="17994"/>
                </a:cubicBezTo>
                <a:lnTo>
                  <a:pt x="9816" y="17970"/>
                </a:lnTo>
                <a:lnTo>
                  <a:pt x="9816" y="17454"/>
                </a:lnTo>
                <a:cubicBezTo>
                  <a:pt x="9816" y="17416"/>
                  <a:pt x="9822" y="17396"/>
                  <a:pt x="9840" y="17371"/>
                </a:cubicBezTo>
                <a:lnTo>
                  <a:pt x="10061" y="17078"/>
                </a:lnTo>
                <a:cubicBezTo>
                  <a:pt x="10091" y="17040"/>
                  <a:pt x="10095" y="17024"/>
                  <a:pt x="10095" y="16963"/>
                </a:cubicBezTo>
                <a:lnTo>
                  <a:pt x="10095" y="16637"/>
                </a:lnTo>
                <a:lnTo>
                  <a:pt x="9673" y="16637"/>
                </a:lnTo>
                <a:cubicBezTo>
                  <a:pt x="9666" y="16700"/>
                  <a:pt x="9643" y="16735"/>
                  <a:pt x="9605" y="16735"/>
                </a:cubicBezTo>
                <a:cubicBezTo>
                  <a:pt x="9564" y="16735"/>
                  <a:pt x="9534" y="16687"/>
                  <a:pt x="9534" y="16621"/>
                </a:cubicBezTo>
                <a:lnTo>
                  <a:pt x="9534" y="16608"/>
                </a:lnTo>
                <a:lnTo>
                  <a:pt x="9534" y="16548"/>
                </a:lnTo>
                <a:cubicBezTo>
                  <a:pt x="9534" y="16467"/>
                  <a:pt x="9561" y="16421"/>
                  <a:pt x="9608" y="16421"/>
                </a:cubicBezTo>
                <a:close/>
                <a:moveTo>
                  <a:pt x="11698" y="16421"/>
                </a:moveTo>
                <a:lnTo>
                  <a:pt x="11975" y="16421"/>
                </a:lnTo>
                <a:cubicBezTo>
                  <a:pt x="12016" y="16421"/>
                  <a:pt x="12047" y="16472"/>
                  <a:pt x="12047" y="16538"/>
                </a:cubicBezTo>
                <a:lnTo>
                  <a:pt x="12047" y="17161"/>
                </a:lnTo>
                <a:cubicBezTo>
                  <a:pt x="12137" y="17176"/>
                  <a:pt x="12187" y="17257"/>
                  <a:pt x="12187" y="17389"/>
                </a:cubicBezTo>
                <a:lnTo>
                  <a:pt x="12187" y="17895"/>
                </a:lnTo>
                <a:cubicBezTo>
                  <a:pt x="12187" y="18017"/>
                  <a:pt x="12123" y="18113"/>
                  <a:pt x="12047" y="18113"/>
                </a:cubicBezTo>
                <a:lnTo>
                  <a:pt x="11622" y="18113"/>
                </a:lnTo>
                <a:cubicBezTo>
                  <a:pt x="11549" y="18113"/>
                  <a:pt x="11487" y="18015"/>
                  <a:pt x="11487" y="17908"/>
                </a:cubicBezTo>
                <a:lnTo>
                  <a:pt x="11487" y="17379"/>
                </a:lnTo>
                <a:cubicBezTo>
                  <a:pt x="11487" y="17259"/>
                  <a:pt x="11544" y="17171"/>
                  <a:pt x="11625" y="17161"/>
                </a:cubicBezTo>
                <a:lnTo>
                  <a:pt x="11625" y="16538"/>
                </a:lnTo>
                <a:cubicBezTo>
                  <a:pt x="11625" y="16467"/>
                  <a:pt x="11655" y="16421"/>
                  <a:pt x="11698" y="16421"/>
                </a:cubicBezTo>
                <a:close/>
                <a:moveTo>
                  <a:pt x="12569" y="16421"/>
                </a:moveTo>
                <a:lnTo>
                  <a:pt x="13121" y="16421"/>
                </a:lnTo>
                <a:cubicBezTo>
                  <a:pt x="13165" y="16421"/>
                  <a:pt x="13196" y="16469"/>
                  <a:pt x="13196" y="16533"/>
                </a:cubicBezTo>
                <a:lnTo>
                  <a:pt x="13196" y="18012"/>
                </a:lnTo>
                <a:cubicBezTo>
                  <a:pt x="13196" y="18067"/>
                  <a:pt x="13166" y="18113"/>
                  <a:pt x="13128" y="18113"/>
                </a:cubicBezTo>
                <a:lnTo>
                  <a:pt x="13057" y="18113"/>
                </a:lnTo>
                <a:cubicBezTo>
                  <a:pt x="13016" y="18113"/>
                  <a:pt x="12983" y="18065"/>
                  <a:pt x="12983" y="18004"/>
                </a:cubicBezTo>
                <a:cubicBezTo>
                  <a:pt x="12983" y="17943"/>
                  <a:pt x="13009" y="17908"/>
                  <a:pt x="13056" y="17900"/>
                </a:cubicBezTo>
                <a:lnTo>
                  <a:pt x="13056" y="17194"/>
                </a:lnTo>
                <a:lnTo>
                  <a:pt x="12564" y="17194"/>
                </a:lnTo>
                <a:cubicBezTo>
                  <a:pt x="12523" y="17194"/>
                  <a:pt x="12495" y="17149"/>
                  <a:pt x="12495" y="17078"/>
                </a:cubicBezTo>
                <a:lnTo>
                  <a:pt x="12495" y="16533"/>
                </a:lnTo>
                <a:cubicBezTo>
                  <a:pt x="12495" y="16467"/>
                  <a:pt x="12526" y="16421"/>
                  <a:pt x="12569" y="16421"/>
                </a:cubicBezTo>
                <a:close/>
                <a:moveTo>
                  <a:pt x="13645" y="16421"/>
                </a:moveTo>
                <a:lnTo>
                  <a:pt x="14064" y="16421"/>
                </a:lnTo>
                <a:cubicBezTo>
                  <a:pt x="14143" y="16421"/>
                  <a:pt x="14206" y="16520"/>
                  <a:pt x="14206" y="16647"/>
                </a:cubicBezTo>
                <a:lnTo>
                  <a:pt x="14206" y="17908"/>
                </a:lnTo>
                <a:cubicBezTo>
                  <a:pt x="14206" y="18015"/>
                  <a:pt x="14138" y="18113"/>
                  <a:pt x="14066" y="18113"/>
                </a:cubicBezTo>
                <a:lnTo>
                  <a:pt x="13642" y="18113"/>
                </a:lnTo>
                <a:cubicBezTo>
                  <a:pt x="13569" y="18113"/>
                  <a:pt x="13505" y="18012"/>
                  <a:pt x="13505" y="17898"/>
                </a:cubicBezTo>
                <a:lnTo>
                  <a:pt x="13505" y="16639"/>
                </a:lnTo>
                <a:cubicBezTo>
                  <a:pt x="13505" y="16520"/>
                  <a:pt x="13569" y="16421"/>
                  <a:pt x="13645" y="16421"/>
                </a:cubicBezTo>
                <a:close/>
                <a:moveTo>
                  <a:pt x="14594" y="16421"/>
                </a:moveTo>
                <a:lnTo>
                  <a:pt x="14609" y="16421"/>
                </a:lnTo>
                <a:lnTo>
                  <a:pt x="14935" y="16421"/>
                </a:lnTo>
                <a:lnTo>
                  <a:pt x="14935" y="17898"/>
                </a:lnTo>
                <a:lnTo>
                  <a:pt x="15074" y="17898"/>
                </a:lnTo>
                <a:lnTo>
                  <a:pt x="15074" y="17490"/>
                </a:lnTo>
                <a:lnTo>
                  <a:pt x="15074" y="17467"/>
                </a:lnTo>
                <a:cubicBezTo>
                  <a:pt x="15076" y="17393"/>
                  <a:pt x="15103" y="17345"/>
                  <a:pt x="15145" y="17345"/>
                </a:cubicBezTo>
                <a:cubicBezTo>
                  <a:pt x="15188" y="17345"/>
                  <a:pt x="15216" y="17393"/>
                  <a:pt x="15216" y="17464"/>
                </a:cubicBezTo>
                <a:lnTo>
                  <a:pt x="15216" y="17488"/>
                </a:lnTo>
                <a:lnTo>
                  <a:pt x="15216" y="17994"/>
                </a:lnTo>
                <a:cubicBezTo>
                  <a:pt x="15216" y="18065"/>
                  <a:pt x="15188" y="18113"/>
                  <a:pt x="15150" y="18113"/>
                </a:cubicBezTo>
                <a:lnTo>
                  <a:pt x="14609" y="18113"/>
                </a:lnTo>
                <a:lnTo>
                  <a:pt x="14594" y="18113"/>
                </a:lnTo>
                <a:cubicBezTo>
                  <a:pt x="14546" y="18113"/>
                  <a:pt x="14515" y="18070"/>
                  <a:pt x="14515" y="18006"/>
                </a:cubicBezTo>
                <a:cubicBezTo>
                  <a:pt x="14515" y="17940"/>
                  <a:pt x="14546" y="17897"/>
                  <a:pt x="14594" y="17898"/>
                </a:cubicBezTo>
                <a:lnTo>
                  <a:pt x="14609" y="17898"/>
                </a:lnTo>
                <a:lnTo>
                  <a:pt x="14794" y="17898"/>
                </a:lnTo>
                <a:lnTo>
                  <a:pt x="14794" y="16639"/>
                </a:lnTo>
                <a:lnTo>
                  <a:pt x="14609" y="16639"/>
                </a:lnTo>
                <a:lnTo>
                  <a:pt x="14594" y="16639"/>
                </a:lnTo>
                <a:cubicBezTo>
                  <a:pt x="14546" y="16637"/>
                  <a:pt x="14515" y="16594"/>
                  <a:pt x="14515" y="16530"/>
                </a:cubicBezTo>
                <a:cubicBezTo>
                  <a:pt x="14515" y="16464"/>
                  <a:pt x="14546" y="16421"/>
                  <a:pt x="14594" y="16421"/>
                </a:cubicBezTo>
                <a:close/>
                <a:moveTo>
                  <a:pt x="16545" y="16421"/>
                </a:moveTo>
                <a:lnTo>
                  <a:pt x="16560" y="16421"/>
                </a:lnTo>
                <a:lnTo>
                  <a:pt x="17025" y="16421"/>
                </a:lnTo>
                <a:cubicBezTo>
                  <a:pt x="17107" y="16421"/>
                  <a:pt x="17168" y="16517"/>
                  <a:pt x="17168" y="16647"/>
                </a:cubicBezTo>
                <a:lnTo>
                  <a:pt x="17168" y="17158"/>
                </a:lnTo>
                <a:cubicBezTo>
                  <a:pt x="17168" y="17285"/>
                  <a:pt x="17107" y="17379"/>
                  <a:pt x="17026" y="17379"/>
                </a:cubicBezTo>
                <a:lnTo>
                  <a:pt x="16609" y="17379"/>
                </a:lnTo>
                <a:lnTo>
                  <a:pt x="16609" y="17898"/>
                </a:lnTo>
                <a:lnTo>
                  <a:pt x="17074" y="17898"/>
                </a:lnTo>
                <a:lnTo>
                  <a:pt x="17087" y="17898"/>
                </a:lnTo>
                <a:cubicBezTo>
                  <a:pt x="17137" y="17898"/>
                  <a:pt x="17168" y="17940"/>
                  <a:pt x="17168" y="18006"/>
                </a:cubicBezTo>
                <a:cubicBezTo>
                  <a:pt x="17168" y="18070"/>
                  <a:pt x="17137" y="18113"/>
                  <a:pt x="17089" y="18113"/>
                </a:cubicBezTo>
                <a:lnTo>
                  <a:pt x="17075" y="18113"/>
                </a:lnTo>
                <a:lnTo>
                  <a:pt x="16466" y="18113"/>
                </a:lnTo>
                <a:lnTo>
                  <a:pt x="16466" y="17379"/>
                </a:lnTo>
                <a:cubicBezTo>
                  <a:pt x="16466" y="17252"/>
                  <a:pt x="16527" y="17158"/>
                  <a:pt x="16609" y="17158"/>
                </a:cubicBezTo>
                <a:lnTo>
                  <a:pt x="17025" y="17158"/>
                </a:lnTo>
                <a:lnTo>
                  <a:pt x="17025" y="16637"/>
                </a:lnTo>
                <a:lnTo>
                  <a:pt x="16560" y="16637"/>
                </a:lnTo>
                <a:lnTo>
                  <a:pt x="16545" y="16637"/>
                </a:lnTo>
                <a:cubicBezTo>
                  <a:pt x="16499" y="16637"/>
                  <a:pt x="16466" y="16594"/>
                  <a:pt x="16466" y="16530"/>
                </a:cubicBezTo>
                <a:cubicBezTo>
                  <a:pt x="16466" y="16464"/>
                  <a:pt x="16497" y="16421"/>
                  <a:pt x="16545" y="16421"/>
                </a:cubicBezTo>
                <a:close/>
                <a:moveTo>
                  <a:pt x="17553" y="16421"/>
                </a:moveTo>
                <a:lnTo>
                  <a:pt x="17568" y="16421"/>
                </a:lnTo>
                <a:lnTo>
                  <a:pt x="18033" y="16421"/>
                </a:lnTo>
                <a:cubicBezTo>
                  <a:pt x="18109" y="16421"/>
                  <a:pt x="18171" y="16506"/>
                  <a:pt x="18171" y="16608"/>
                </a:cubicBezTo>
                <a:lnTo>
                  <a:pt x="18171" y="17080"/>
                </a:lnTo>
                <a:cubicBezTo>
                  <a:pt x="18171" y="17156"/>
                  <a:pt x="18157" y="17211"/>
                  <a:pt x="18121" y="17270"/>
                </a:cubicBezTo>
                <a:cubicBezTo>
                  <a:pt x="18162" y="17341"/>
                  <a:pt x="18175" y="17394"/>
                  <a:pt x="18175" y="17490"/>
                </a:cubicBezTo>
                <a:lnTo>
                  <a:pt x="18175" y="17898"/>
                </a:lnTo>
                <a:cubicBezTo>
                  <a:pt x="18175" y="18020"/>
                  <a:pt x="18114" y="18113"/>
                  <a:pt x="18035" y="18113"/>
                </a:cubicBezTo>
                <a:lnTo>
                  <a:pt x="17570" y="18113"/>
                </a:lnTo>
                <a:lnTo>
                  <a:pt x="17555" y="18113"/>
                </a:lnTo>
                <a:cubicBezTo>
                  <a:pt x="17507" y="18113"/>
                  <a:pt x="17474" y="18070"/>
                  <a:pt x="17474" y="18006"/>
                </a:cubicBezTo>
                <a:cubicBezTo>
                  <a:pt x="17474" y="17940"/>
                  <a:pt x="17507" y="17897"/>
                  <a:pt x="17553" y="17898"/>
                </a:cubicBezTo>
                <a:lnTo>
                  <a:pt x="17568" y="17898"/>
                </a:lnTo>
                <a:lnTo>
                  <a:pt x="18033" y="17898"/>
                </a:lnTo>
                <a:lnTo>
                  <a:pt x="18033" y="17508"/>
                </a:lnTo>
                <a:cubicBezTo>
                  <a:pt x="18035" y="17422"/>
                  <a:pt x="18008" y="17376"/>
                  <a:pt x="17959" y="17376"/>
                </a:cubicBezTo>
                <a:lnTo>
                  <a:pt x="17710" y="17376"/>
                </a:lnTo>
                <a:lnTo>
                  <a:pt x="17695" y="17376"/>
                </a:lnTo>
                <a:cubicBezTo>
                  <a:pt x="17647" y="17376"/>
                  <a:pt x="17616" y="17333"/>
                  <a:pt x="17616" y="17270"/>
                </a:cubicBezTo>
                <a:cubicBezTo>
                  <a:pt x="17616" y="17206"/>
                  <a:pt x="17647" y="17161"/>
                  <a:pt x="17693" y="17161"/>
                </a:cubicBezTo>
                <a:lnTo>
                  <a:pt x="17709" y="17161"/>
                </a:lnTo>
                <a:lnTo>
                  <a:pt x="17959" y="17161"/>
                </a:lnTo>
                <a:cubicBezTo>
                  <a:pt x="18007" y="17161"/>
                  <a:pt x="18031" y="17115"/>
                  <a:pt x="18031" y="17026"/>
                </a:cubicBezTo>
                <a:lnTo>
                  <a:pt x="18031" y="16637"/>
                </a:lnTo>
                <a:lnTo>
                  <a:pt x="17570" y="16637"/>
                </a:lnTo>
                <a:lnTo>
                  <a:pt x="17555" y="16637"/>
                </a:lnTo>
                <a:cubicBezTo>
                  <a:pt x="17507" y="16637"/>
                  <a:pt x="17474" y="16594"/>
                  <a:pt x="17474" y="16530"/>
                </a:cubicBezTo>
                <a:cubicBezTo>
                  <a:pt x="17474" y="16464"/>
                  <a:pt x="17507" y="16421"/>
                  <a:pt x="17553" y="16421"/>
                </a:cubicBezTo>
                <a:close/>
                <a:moveTo>
                  <a:pt x="18629" y="16421"/>
                </a:moveTo>
                <a:cubicBezTo>
                  <a:pt x="18671" y="16421"/>
                  <a:pt x="18698" y="16469"/>
                  <a:pt x="18698" y="16541"/>
                </a:cubicBezTo>
                <a:lnTo>
                  <a:pt x="18698" y="16564"/>
                </a:lnTo>
                <a:lnTo>
                  <a:pt x="18698" y="17342"/>
                </a:lnTo>
                <a:lnTo>
                  <a:pt x="18977" y="17342"/>
                </a:lnTo>
                <a:lnTo>
                  <a:pt x="18977" y="16751"/>
                </a:lnTo>
                <a:lnTo>
                  <a:pt x="18977" y="16727"/>
                </a:lnTo>
                <a:cubicBezTo>
                  <a:pt x="18979" y="16656"/>
                  <a:pt x="19007" y="16608"/>
                  <a:pt x="19050" y="16608"/>
                </a:cubicBezTo>
                <a:cubicBezTo>
                  <a:pt x="19091" y="16608"/>
                  <a:pt x="19119" y="16656"/>
                  <a:pt x="19119" y="16727"/>
                </a:cubicBezTo>
                <a:lnTo>
                  <a:pt x="19119" y="16751"/>
                </a:lnTo>
                <a:lnTo>
                  <a:pt x="19119" y="17342"/>
                </a:lnTo>
                <a:cubicBezTo>
                  <a:pt x="19169" y="17352"/>
                  <a:pt x="19190" y="17385"/>
                  <a:pt x="19190" y="17449"/>
                </a:cubicBezTo>
                <a:cubicBezTo>
                  <a:pt x="19190" y="17504"/>
                  <a:pt x="19159" y="17558"/>
                  <a:pt x="19127" y="17558"/>
                </a:cubicBezTo>
                <a:lnTo>
                  <a:pt x="19121" y="17558"/>
                </a:lnTo>
                <a:lnTo>
                  <a:pt x="19121" y="17968"/>
                </a:lnTo>
                <a:lnTo>
                  <a:pt x="19121" y="17991"/>
                </a:lnTo>
                <a:cubicBezTo>
                  <a:pt x="19119" y="18065"/>
                  <a:pt x="19091" y="18113"/>
                  <a:pt x="19050" y="18113"/>
                </a:cubicBezTo>
                <a:cubicBezTo>
                  <a:pt x="19007" y="18113"/>
                  <a:pt x="18979" y="18065"/>
                  <a:pt x="18979" y="17994"/>
                </a:cubicBezTo>
                <a:lnTo>
                  <a:pt x="18979" y="17970"/>
                </a:lnTo>
                <a:lnTo>
                  <a:pt x="18979" y="17560"/>
                </a:lnTo>
                <a:lnTo>
                  <a:pt x="18558" y="17560"/>
                </a:lnTo>
                <a:lnTo>
                  <a:pt x="18558" y="16569"/>
                </a:lnTo>
                <a:lnTo>
                  <a:pt x="18558" y="16546"/>
                </a:lnTo>
                <a:cubicBezTo>
                  <a:pt x="18558" y="16470"/>
                  <a:pt x="18586" y="16421"/>
                  <a:pt x="18629" y="16421"/>
                </a:cubicBezTo>
                <a:close/>
                <a:moveTo>
                  <a:pt x="7653" y="16424"/>
                </a:moveTo>
                <a:lnTo>
                  <a:pt x="8117" y="16424"/>
                </a:lnTo>
                <a:lnTo>
                  <a:pt x="8132" y="16424"/>
                </a:lnTo>
                <a:cubicBezTo>
                  <a:pt x="8182" y="16421"/>
                  <a:pt x="8213" y="16464"/>
                  <a:pt x="8213" y="16530"/>
                </a:cubicBezTo>
                <a:cubicBezTo>
                  <a:pt x="8213" y="16594"/>
                  <a:pt x="8182" y="16637"/>
                  <a:pt x="8134" y="16637"/>
                </a:cubicBezTo>
                <a:lnTo>
                  <a:pt x="8119" y="16637"/>
                </a:lnTo>
                <a:lnTo>
                  <a:pt x="7796" y="16637"/>
                </a:lnTo>
                <a:lnTo>
                  <a:pt x="7795" y="17163"/>
                </a:lnTo>
                <a:lnTo>
                  <a:pt x="8071" y="17163"/>
                </a:lnTo>
                <a:cubicBezTo>
                  <a:pt x="8153" y="17163"/>
                  <a:pt x="8212" y="17254"/>
                  <a:pt x="8212" y="17376"/>
                </a:cubicBezTo>
                <a:lnTo>
                  <a:pt x="8212" y="17895"/>
                </a:lnTo>
                <a:cubicBezTo>
                  <a:pt x="8212" y="18017"/>
                  <a:pt x="8149" y="18113"/>
                  <a:pt x="8071" y="18113"/>
                </a:cubicBezTo>
                <a:lnTo>
                  <a:pt x="7749" y="18113"/>
                </a:lnTo>
                <a:cubicBezTo>
                  <a:pt x="7726" y="18113"/>
                  <a:pt x="7684" y="18100"/>
                  <a:pt x="7663" y="18084"/>
                </a:cubicBezTo>
                <a:lnTo>
                  <a:pt x="7577" y="18027"/>
                </a:lnTo>
                <a:cubicBezTo>
                  <a:pt x="7529" y="17994"/>
                  <a:pt x="7512" y="17966"/>
                  <a:pt x="7512" y="17913"/>
                </a:cubicBezTo>
                <a:cubicBezTo>
                  <a:pt x="7512" y="17855"/>
                  <a:pt x="7544" y="17807"/>
                  <a:pt x="7580" y="17807"/>
                </a:cubicBezTo>
                <a:cubicBezTo>
                  <a:pt x="7593" y="17807"/>
                  <a:pt x="7606" y="17809"/>
                  <a:pt x="7619" y="17820"/>
                </a:cubicBezTo>
                <a:lnTo>
                  <a:pt x="7634" y="17830"/>
                </a:lnTo>
                <a:lnTo>
                  <a:pt x="7710" y="17882"/>
                </a:lnTo>
                <a:cubicBezTo>
                  <a:pt x="7713" y="17885"/>
                  <a:pt x="7718" y="17887"/>
                  <a:pt x="7724" y="17890"/>
                </a:cubicBezTo>
                <a:cubicBezTo>
                  <a:pt x="7730" y="17892"/>
                  <a:pt x="7732" y="17895"/>
                  <a:pt x="7734" y="17895"/>
                </a:cubicBezTo>
                <a:lnTo>
                  <a:pt x="7752" y="17898"/>
                </a:lnTo>
                <a:lnTo>
                  <a:pt x="7766" y="17898"/>
                </a:lnTo>
                <a:lnTo>
                  <a:pt x="8071" y="17898"/>
                </a:lnTo>
                <a:lnTo>
                  <a:pt x="8071" y="17379"/>
                </a:lnTo>
                <a:lnTo>
                  <a:pt x="7653" y="17379"/>
                </a:lnTo>
                <a:lnTo>
                  <a:pt x="7653" y="16424"/>
                </a:lnTo>
                <a:close/>
                <a:moveTo>
                  <a:pt x="19636" y="16424"/>
                </a:moveTo>
                <a:lnTo>
                  <a:pt x="20100" y="16424"/>
                </a:lnTo>
                <a:lnTo>
                  <a:pt x="20115" y="16424"/>
                </a:lnTo>
                <a:cubicBezTo>
                  <a:pt x="20165" y="16421"/>
                  <a:pt x="20196" y="16464"/>
                  <a:pt x="20196" y="16530"/>
                </a:cubicBezTo>
                <a:cubicBezTo>
                  <a:pt x="20196" y="16594"/>
                  <a:pt x="20165" y="16637"/>
                  <a:pt x="20117" y="16637"/>
                </a:cubicBezTo>
                <a:lnTo>
                  <a:pt x="20102" y="16637"/>
                </a:lnTo>
                <a:lnTo>
                  <a:pt x="19778" y="16637"/>
                </a:lnTo>
                <a:lnTo>
                  <a:pt x="19776" y="17163"/>
                </a:lnTo>
                <a:lnTo>
                  <a:pt x="20053" y="17163"/>
                </a:lnTo>
                <a:cubicBezTo>
                  <a:pt x="20134" y="17163"/>
                  <a:pt x="20195" y="17254"/>
                  <a:pt x="20195" y="17376"/>
                </a:cubicBezTo>
                <a:lnTo>
                  <a:pt x="20195" y="17895"/>
                </a:lnTo>
                <a:cubicBezTo>
                  <a:pt x="20195" y="18017"/>
                  <a:pt x="20131" y="18113"/>
                  <a:pt x="20053" y="18113"/>
                </a:cubicBezTo>
                <a:lnTo>
                  <a:pt x="19732" y="18113"/>
                </a:lnTo>
                <a:cubicBezTo>
                  <a:pt x="19709" y="18113"/>
                  <a:pt x="19667" y="18100"/>
                  <a:pt x="19646" y="18084"/>
                </a:cubicBezTo>
                <a:lnTo>
                  <a:pt x="19560" y="18027"/>
                </a:lnTo>
                <a:cubicBezTo>
                  <a:pt x="19512" y="17994"/>
                  <a:pt x="19494" y="17966"/>
                  <a:pt x="19494" y="17913"/>
                </a:cubicBezTo>
                <a:cubicBezTo>
                  <a:pt x="19494" y="17855"/>
                  <a:pt x="19527" y="17807"/>
                  <a:pt x="19563" y="17807"/>
                </a:cubicBezTo>
                <a:cubicBezTo>
                  <a:pt x="19576" y="17807"/>
                  <a:pt x="19587" y="17809"/>
                  <a:pt x="19600" y="17820"/>
                </a:cubicBezTo>
                <a:lnTo>
                  <a:pt x="19615" y="17830"/>
                </a:lnTo>
                <a:lnTo>
                  <a:pt x="19691" y="17882"/>
                </a:lnTo>
                <a:cubicBezTo>
                  <a:pt x="19695" y="17885"/>
                  <a:pt x="19700" y="17887"/>
                  <a:pt x="19705" y="17890"/>
                </a:cubicBezTo>
                <a:cubicBezTo>
                  <a:pt x="19712" y="17892"/>
                  <a:pt x="19715" y="17895"/>
                  <a:pt x="19717" y="17895"/>
                </a:cubicBezTo>
                <a:lnTo>
                  <a:pt x="19734" y="17898"/>
                </a:lnTo>
                <a:lnTo>
                  <a:pt x="19747" y="17898"/>
                </a:lnTo>
                <a:lnTo>
                  <a:pt x="20053" y="17898"/>
                </a:lnTo>
                <a:lnTo>
                  <a:pt x="20053" y="17379"/>
                </a:lnTo>
                <a:lnTo>
                  <a:pt x="19636" y="17379"/>
                </a:lnTo>
                <a:lnTo>
                  <a:pt x="19636" y="16424"/>
                </a:lnTo>
                <a:close/>
                <a:moveTo>
                  <a:pt x="11767" y="16637"/>
                </a:moveTo>
                <a:lnTo>
                  <a:pt x="11767" y="17161"/>
                </a:lnTo>
                <a:lnTo>
                  <a:pt x="11905" y="17161"/>
                </a:lnTo>
                <a:lnTo>
                  <a:pt x="11905" y="16637"/>
                </a:lnTo>
                <a:lnTo>
                  <a:pt x="11767" y="16637"/>
                </a:lnTo>
                <a:close/>
                <a:moveTo>
                  <a:pt x="1662" y="16639"/>
                </a:moveTo>
                <a:lnTo>
                  <a:pt x="1662" y="17898"/>
                </a:lnTo>
                <a:lnTo>
                  <a:pt x="2082" y="17898"/>
                </a:lnTo>
                <a:lnTo>
                  <a:pt x="2082" y="16639"/>
                </a:lnTo>
                <a:lnTo>
                  <a:pt x="1662" y="16639"/>
                </a:lnTo>
                <a:close/>
                <a:moveTo>
                  <a:pt x="12637" y="16639"/>
                </a:moveTo>
                <a:lnTo>
                  <a:pt x="12637" y="16979"/>
                </a:lnTo>
                <a:lnTo>
                  <a:pt x="13054" y="16979"/>
                </a:lnTo>
                <a:lnTo>
                  <a:pt x="13054" y="16639"/>
                </a:lnTo>
                <a:lnTo>
                  <a:pt x="12637" y="16639"/>
                </a:lnTo>
                <a:close/>
                <a:moveTo>
                  <a:pt x="13645" y="16639"/>
                </a:moveTo>
                <a:lnTo>
                  <a:pt x="13645" y="17898"/>
                </a:lnTo>
                <a:lnTo>
                  <a:pt x="14064" y="17898"/>
                </a:lnTo>
                <a:lnTo>
                  <a:pt x="14064" y="16639"/>
                </a:lnTo>
                <a:lnTo>
                  <a:pt x="13645" y="16639"/>
                </a:lnTo>
                <a:close/>
                <a:moveTo>
                  <a:pt x="11625" y="17379"/>
                </a:moveTo>
                <a:lnTo>
                  <a:pt x="11625" y="17898"/>
                </a:lnTo>
                <a:lnTo>
                  <a:pt x="12046" y="17898"/>
                </a:lnTo>
                <a:lnTo>
                  <a:pt x="12046" y="17379"/>
                </a:lnTo>
                <a:lnTo>
                  <a:pt x="11625" y="17379"/>
                </a:lnTo>
                <a:close/>
                <a:moveTo>
                  <a:pt x="8664" y="17552"/>
                </a:moveTo>
                <a:lnTo>
                  <a:pt x="8664" y="17895"/>
                </a:lnTo>
                <a:lnTo>
                  <a:pt x="9083" y="17895"/>
                </a:lnTo>
                <a:lnTo>
                  <a:pt x="9083" y="17552"/>
                </a:lnTo>
                <a:lnTo>
                  <a:pt x="8664" y="17552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506646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D4814A-C627-42DF-B97F-D7614B05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 Example</a:t>
            </a:r>
          </a:p>
        </p:txBody>
      </p:sp>
    </p:spTree>
    <p:extLst>
      <p:ext uri="{BB962C8B-B14F-4D97-AF65-F5344CB8AC3E}">
        <p14:creationId xmlns:p14="http://schemas.microsoft.com/office/powerpoint/2010/main" val="35581092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" y="3429000"/>
            <a:ext cx="2933700" cy="927100"/>
          </a:xfrm>
          <a:prstGeom prst="rect">
            <a:avLst/>
          </a:prstGeom>
        </p:spPr>
      </p:pic>
      <p:pic>
        <p:nvPicPr>
          <p:cNvPr id="3" name="61jjLEU53yL._SL1000_.jpg" descr="61jjLEU53yL._SL1000_.jpg">
            <a:extLst>
              <a:ext uri="{FF2B5EF4-FFF2-40B4-BE49-F238E27FC236}">
                <a16:creationId xmlns:a16="http://schemas.microsoft.com/office/drawing/2014/main" id="{F9F51C5C-C745-4EED-1B17-D2B37DD6C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031" y="1257031"/>
            <a:ext cx="4343937" cy="43439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5207249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4" y="3015343"/>
            <a:ext cx="2933700" cy="9271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B51369-8DF0-0FA5-875B-6F888AADA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5" y="3498517"/>
            <a:ext cx="2933700" cy="9271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9D602F0-EC69-E909-CC49-04C7982B67FC}"/>
              </a:ext>
            </a:extLst>
          </p:cNvPr>
          <p:cNvGrpSpPr/>
          <p:nvPr/>
        </p:nvGrpSpPr>
        <p:grpSpPr>
          <a:xfrm>
            <a:off x="1415450" y="1371565"/>
            <a:ext cx="9361100" cy="4214656"/>
            <a:chOff x="1853886" y="1393785"/>
            <a:chExt cx="9361100" cy="4214656"/>
          </a:xfrm>
        </p:grpSpPr>
        <p:pic>
          <p:nvPicPr>
            <p:cNvPr id="6" name="Screen Shot 2019-03-05 at 9.21.48 PM.png" descr="Screen Shot 2019-03-05 at 9.21.48 PM.png">
              <a:extLst>
                <a:ext uri="{FF2B5EF4-FFF2-40B4-BE49-F238E27FC236}">
                  <a16:creationId xmlns:a16="http://schemas.microsoft.com/office/drawing/2014/main" id="{4B5879A6-ADB4-3191-9A5B-10A8E2A61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30207" y="1393785"/>
              <a:ext cx="3384779" cy="421465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Line">
              <a:extLst>
                <a:ext uri="{FF2B5EF4-FFF2-40B4-BE49-F238E27FC236}">
                  <a16:creationId xmlns:a16="http://schemas.microsoft.com/office/drawing/2014/main" id="{2A9F79CF-6DE4-EB5F-0263-19E73F8A5E08}"/>
                </a:ext>
              </a:extLst>
            </p:cNvPr>
            <p:cNvSpPr/>
            <p:nvPr/>
          </p:nvSpPr>
          <p:spPr>
            <a:xfrm>
              <a:off x="5665075" y="2929721"/>
              <a:ext cx="2364827" cy="0"/>
            </a:xfrm>
            <a:prstGeom prst="line">
              <a:avLst/>
            </a:prstGeom>
            <a:ln w="28575">
              <a:solidFill>
                <a:srgbClr val="00EBE3"/>
              </a:solidFill>
              <a:miter/>
              <a:tailEnd type="triangle"/>
            </a:ln>
          </p:spPr>
          <p:txBody>
            <a:bodyPr lIns="45719" rIns="45719"/>
            <a:lstStyle/>
            <a:p>
              <a:endParaRPr/>
            </a:p>
          </p:txBody>
        </p:sp>
        <p:pic>
          <p:nvPicPr>
            <p:cNvPr id="3" name="61jjLEU53yL._SL1000_.jpg" descr="61jjLEU53yL._SL1000_.jpg">
              <a:extLst>
                <a:ext uri="{FF2B5EF4-FFF2-40B4-BE49-F238E27FC236}">
                  <a16:creationId xmlns:a16="http://schemas.microsoft.com/office/drawing/2014/main" id="{8BA3515E-C99D-C45C-2F55-FDB8C2738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53886" y="1646143"/>
              <a:ext cx="3665499" cy="3665499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166009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" y="3429000"/>
            <a:ext cx="2933700" cy="927100"/>
          </a:xfrm>
          <a:prstGeom prst="rect">
            <a:avLst/>
          </a:prstGeom>
        </p:spPr>
      </p:pic>
      <p:pic>
        <p:nvPicPr>
          <p:cNvPr id="2" name="aHR0cHM6Ly93d3cubGFwdG9wbWFnLmNvbS9pbWFnZXMvdXBsb2Fkcy8yNjgzL2cvbGVub3ZveDIyMF9nMi5qcGc=.jpeg">
            <a:extLst>
              <a:ext uri="{FF2B5EF4-FFF2-40B4-BE49-F238E27FC236}">
                <a16:creationId xmlns:a16="http://schemas.microsoft.com/office/drawing/2014/main" id="{9225A515-8C9A-7CBD-3B0B-38F81E9A7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18080" y="1923968"/>
            <a:ext cx="4058175" cy="2618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MacBook-Pro-13-2012-NON-RETINA.jpg">
            <a:extLst>
              <a:ext uri="{FF2B5EF4-FFF2-40B4-BE49-F238E27FC236}">
                <a16:creationId xmlns:a16="http://schemas.microsoft.com/office/drawing/2014/main" id="{0396782D-DE12-1CD9-8AF0-CDAEBABDC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4917" y="1437231"/>
            <a:ext cx="4534317" cy="35916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578394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4" y="3015343"/>
            <a:ext cx="2933700" cy="9271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B51369-8DF0-0FA5-875B-6F888AADA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5" y="3498517"/>
            <a:ext cx="2933700" cy="9271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9D602F0-EC69-E909-CC49-04C7982B67FC}"/>
              </a:ext>
            </a:extLst>
          </p:cNvPr>
          <p:cNvGrpSpPr/>
          <p:nvPr/>
        </p:nvGrpSpPr>
        <p:grpSpPr>
          <a:xfrm>
            <a:off x="1415450" y="1371565"/>
            <a:ext cx="9361100" cy="4214656"/>
            <a:chOff x="1853886" y="1393785"/>
            <a:chExt cx="9361100" cy="4214656"/>
          </a:xfrm>
        </p:grpSpPr>
        <p:pic>
          <p:nvPicPr>
            <p:cNvPr id="6" name="Screen Shot 2019-03-05 at 9.21.48 PM.png" descr="Screen Shot 2019-03-05 at 9.21.48 PM.png">
              <a:extLst>
                <a:ext uri="{FF2B5EF4-FFF2-40B4-BE49-F238E27FC236}">
                  <a16:creationId xmlns:a16="http://schemas.microsoft.com/office/drawing/2014/main" id="{4B5879A6-ADB4-3191-9A5B-10A8E2A6135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30207" y="1393785"/>
              <a:ext cx="3384779" cy="421465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7" name="Line">
              <a:extLst>
                <a:ext uri="{FF2B5EF4-FFF2-40B4-BE49-F238E27FC236}">
                  <a16:creationId xmlns:a16="http://schemas.microsoft.com/office/drawing/2014/main" id="{2A9F79CF-6DE4-EB5F-0263-19E73F8A5E08}"/>
                </a:ext>
              </a:extLst>
            </p:cNvPr>
            <p:cNvSpPr/>
            <p:nvPr/>
          </p:nvSpPr>
          <p:spPr>
            <a:xfrm>
              <a:off x="5665075" y="3234522"/>
              <a:ext cx="2364827" cy="0"/>
            </a:xfrm>
            <a:prstGeom prst="line">
              <a:avLst/>
            </a:prstGeom>
            <a:ln w="28575">
              <a:solidFill>
                <a:srgbClr val="00EBE3"/>
              </a:solidFill>
              <a:miter/>
              <a:tailEnd type="triangle"/>
            </a:ln>
          </p:spPr>
          <p:txBody>
            <a:bodyPr lIns="45719" rIns="45719"/>
            <a:lstStyle/>
            <a:p>
              <a:endParaRPr/>
            </a:p>
          </p:txBody>
        </p:sp>
        <p:pic>
          <p:nvPicPr>
            <p:cNvPr id="3" name="61jjLEU53yL._SL1000_.jpg" descr="61jjLEU53yL._SL1000_.jpg">
              <a:extLst>
                <a:ext uri="{FF2B5EF4-FFF2-40B4-BE49-F238E27FC236}">
                  <a16:creationId xmlns:a16="http://schemas.microsoft.com/office/drawing/2014/main" id="{8BA3515E-C99D-C45C-2F55-FDB8C27384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53886" y="1646143"/>
              <a:ext cx="3665499" cy="3665499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2336146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4" y="3015343"/>
            <a:ext cx="2933700" cy="9271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B51369-8DF0-0FA5-875B-6F888AADA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5" y="3498517"/>
            <a:ext cx="2933700" cy="927100"/>
          </a:xfrm>
          <a:prstGeom prst="rect">
            <a:avLst/>
          </a:prstGeom>
        </p:spPr>
      </p:pic>
      <p:pic>
        <p:nvPicPr>
          <p:cNvPr id="2" name="Screenshot 2022-07-07 at 13.02.17.png" descr="Screenshot 2022-07-07 at 13.02.17.png">
            <a:extLst>
              <a:ext uri="{FF2B5EF4-FFF2-40B4-BE49-F238E27FC236}">
                <a16:creationId xmlns:a16="http://schemas.microsoft.com/office/drawing/2014/main" id="{9CC75ECF-19AA-BFEE-20F9-2CFF571748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135" y="2787202"/>
            <a:ext cx="4373730" cy="12835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12549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4" y="3015343"/>
            <a:ext cx="2933700" cy="9271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B51369-8DF0-0FA5-875B-6F888AADA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5" y="3498517"/>
            <a:ext cx="2933700" cy="927100"/>
          </a:xfrm>
          <a:prstGeom prst="rect">
            <a:avLst/>
          </a:prstGeom>
        </p:spPr>
      </p:pic>
      <p:pic>
        <p:nvPicPr>
          <p:cNvPr id="3" name="Screen Shot 2019-03-05 at 9.25.12 PM.png" descr="Screen Shot 2019-03-05 at 9.25.12 PM.png">
            <a:extLst>
              <a:ext uri="{FF2B5EF4-FFF2-40B4-BE49-F238E27FC236}">
                <a16:creationId xmlns:a16="http://schemas.microsoft.com/office/drawing/2014/main" id="{70485F9F-913D-F780-6972-5CF87958A1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673" y="939312"/>
            <a:ext cx="3370654" cy="497937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3943277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4" y="3015343"/>
            <a:ext cx="2933700" cy="9271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B51369-8DF0-0FA5-875B-6F888AADA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5" y="3498517"/>
            <a:ext cx="2933700" cy="9271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3A0738E-2A88-91C4-EDBF-E5BBDCF3CD76}"/>
              </a:ext>
            </a:extLst>
          </p:cNvPr>
          <p:cNvGrpSpPr/>
          <p:nvPr/>
        </p:nvGrpSpPr>
        <p:grpSpPr>
          <a:xfrm>
            <a:off x="918014" y="2837095"/>
            <a:ext cx="10355971" cy="1283595"/>
            <a:chOff x="1440800" y="2699087"/>
            <a:chExt cx="10355971" cy="1283595"/>
          </a:xfrm>
        </p:grpSpPr>
        <p:sp>
          <p:nvSpPr>
            <p:cNvPr id="2" name="Line">
              <a:extLst>
                <a:ext uri="{FF2B5EF4-FFF2-40B4-BE49-F238E27FC236}">
                  <a16:creationId xmlns:a16="http://schemas.microsoft.com/office/drawing/2014/main" id="{978831C5-C9E1-2760-08EC-08EA3AB4CA93}"/>
                </a:ext>
              </a:extLst>
            </p:cNvPr>
            <p:cNvSpPr/>
            <p:nvPr/>
          </p:nvSpPr>
          <p:spPr>
            <a:xfrm>
              <a:off x="5879654" y="3385553"/>
              <a:ext cx="1097060" cy="0"/>
            </a:xfrm>
            <a:prstGeom prst="line">
              <a:avLst/>
            </a:prstGeom>
            <a:ln w="38100">
              <a:solidFill>
                <a:srgbClr val="00EBE3"/>
              </a:solidFill>
              <a:miter/>
              <a:tailEnd type="triangle"/>
            </a:ln>
          </p:spPr>
          <p:txBody>
            <a:bodyPr lIns="45719" rIns="45719"/>
            <a:lstStyle/>
            <a:p>
              <a:endParaRPr/>
            </a:p>
          </p:txBody>
        </p:sp>
        <p:pic>
          <p:nvPicPr>
            <p:cNvPr id="4" name="Screenshot 2022-07-07 at 13.02.17.png" descr="Screenshot 2022-07-07 at 13.02.17.png">
              <a:extLst>
                <a:ext uri="{FF2B5EF4-FFF2-40B4-BE49-F238E27FC236}">
                  <a16:creationId xmlns:a16="http://schemas.microsoft.com/office/drawing/2014/main" id="{5A28CC9F-B752-B51A-1A41-D736B67CC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0800" y="2699087"/>
              <a:ext cx="4373729" cy="128359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6" name="Screenshot 2022-07-07 at 13.12.16.png" descr="Screenshot 2022-07-07 at 13.12.16.png">
              <a:extLst>
                <a:ext uri="{FF2B5EF4-FFF2-40B4-BE49-F238E27FC236}">
                  <a16:creationId xmlns:a16="http://schemas.microsoft.com/office/drawing/2014/main" id="{10E27070-D38C-27C2-EBC6-8B2E474A1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18754" y="2788056"/>
              <a:ext cx="4778017" cy="1105657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3353822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4" y="3015343"/>
            <a:ext cx="2933700" cy="9271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B51369-8DF0-0FA5-875B-6F888AADA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5" y="3498517"/>
            <a:ext cx="2933700" cy="927100"/>
          </a:xfrm>
          <a:prstGeom prst="rect">
            <a:avLst/>
          </a:prstGeom>
        </p:spPr>
      </p:pic>
      <p:pic>
        <p:nvPicPr>
          <p:cNvPr id="3" name="Screen Shot 2019-03-06 at 12.49.55 PM.png" descr="Screen Shot 2019-03-06 at 12.49.55 PM.png">
            <a:extLst>
              <a:ext uri="{FF2B5EF4-FFF2-40B4-BE49-F238E27FC236}">
                <a16:creationId xmlns:a16="http://schemas.microsoft.com/office/drawing/2014/main" id="{E2612045-DE1D-5FB4-5979-69AAB31C5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3650" y="1568450"/>
            <a:ext cx="4584700" cy="37211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346716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FC2702-A822-4B6D-A790-7646DAE5A1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D4814A-C627-42DF-B97F-D7614B05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7911922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4" y="3015343"/>
            <a:ext cx="2933700" cy="9271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B51369-8DF0-0FA5-875B-6F888AADA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5" y="3498517"/>
            <a:ext cx="2933700" cy="927100"/>
          </a:xfrm>
          <a:prstGeom prst="rect">
            <a:avLst/>
          </a:prstGeom>
        </p:spPr>
      </p:pic>
      <p:pic>
        <p:nvPicPr>
          <p:cNvPr id="2" name="Screen Shot 2019-03-06 at 12.52.36 PM.png" descr="Screen Shot 2019-03-06 at 12.52.36 PM.png">
            <a:extLst>
              <a:ext uri="{FF2B5EF4-FFF2-40B4-BE49-F238E27FC236}">
                <a16:creationId xmlns:a16="http://schemas.microsoft.com/office/drawing/2014/main" id="{CFA5BF7D-6A43-4AAB-2A89-EA82E03044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1042" y="629974"/>
            <a:ext cx="6909916" cy="559805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9010104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4" y="3015343"/>
            <a:ext cx="2933700" cy="9271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B51369-8DF0-0FA5-875B-6F888AADA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5" y="3498517"/>
            <a:ext cx="2933700" cy="927100"/>
          </a:xfrm>
          <a:prstGeom prst="rect">
            <a:avLst/>
          </a:prstGeom>
        </p:spPr>
      </p:pic>
      <p:pic>
        <p:nvPicPr>
          <p:cNvPr id="3" name="Image" descr="Image">
            <a:extLst>
              <a:ext uri="{FF2B5EF4-FFF2-40B4-BE49-F238E27FC236}">
                <a16:creationId xmlns:a16="http://schemas.microsoft.com/office/drawing/2014/main" id="{05B730D9-38D3-0501-94FB-91E97CA35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722" y="2095722"/>
            <a:ext cx="2666556" cy="26665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30076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4" y="3015343"/>
            <a:ext cx="2933700" cy="9271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B51369-8DF0-0FA5-875B-6F888AADA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5" y="3498517"/>
            <a:ext cx="2933700" cy="927100"/>
          </a:xfrm>
          <a:prstGeom prst="rect">
            <a:avLst/>
          </a:prstGeom>
        </p:spPr>
      </p:pic>
      <p:pic>
        <p:nvPicPr>
          <p:cNvPr id="2" name="2019-03-06 13-16-09-1.png" descr="2019-03-06 13-16-09-1.png">
            <a:extLst>
              <a:ext uri="{FF2B5EF4-FFF2-40B4-BE49-F238E27FC236}">
                <a16:creationId xmlns:a16="http://schemas.microsoft.com/office/drawing/2014/main" id="{C39AA7F1-3891-F779-7E37-4DDC725BE4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5608" y="561811"/>
            <a:ext cx="4300784" cy="573437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178731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4" y="3015343"/>
            <a:ext cx="2933700" cy="9271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B51369-8DF0-0FA5-875B-6F888AADA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5" y="3498517"/>
            <a:ext cx="2933700" cy="927100"/>
          </a:xfrm>
          <a:prstGeom prst="rect">
            <a:avLst/>
          </a:prstGeom>
        </p:spPr>
      </p:pic>
      <p:pic>
        <p:nvPicPr>
          <p:cNvPr id="3" name="2019-03-06 13-16-40-1.png" descr="2019-03-06 13-16-40-1.png">
            <a:extLst>
              <a:ext uri="{FF2B5EF4-FFF2-40B4-BE49-F238E27FC236}">
                <a16:creationId xmlns:a16="http://schemas.microsoft.com/office/drawing/2014/main" id="{2120FA36-B139-BC50-1F62-EAE183B2A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953" y="591604"/>
            <a:ext cx="4256094" cy="56747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3176215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4" y="3015343"/>
            <a:ext cx="2933700" cy="9271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B51369-8DF0-0FA5-875B-6F888AADA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5" y="3498517"/>
            <a:ext cx="2933700" cy="927100"/>
          </a:xfrm>
          <a:prstGeom prst="rect">
            <a:avLst/>
          </a:prstGeom>
        </p:spPr>
      </p:pic>
      <p:pic>
        <p:nvPicPr>
          <p:cNvPr id="2" name="2019-03-06 13-18-55-1.png" descr="2019-03-06 13-18-55-1.png">
            <a:extLst>
              <a:ext uri="{FF2B5EF4-FFF2-40B4-BE49-F238E27FC236}">
                <a16:creationId xmlns:a16="http://schemas.microsoft.com/office/drawing/2014/main" id="{CDCADA82-E25A-0482-806B-75D3119AC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7953" y="591604"/>
            <a:ext cx="4256094" cy="56747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10253131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4" y="3015343"/>
            <a:ext cx="2933700" cy="9271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B51369-8DF0-0FA5-875B-6F888AADA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5" y="3498517"/>
            <a:ext cx="2933700" cy="927100"/>
          </a:xfrm>
          <a:prstGeom prst="rect">
            <a:avLst/>
          </a:prstGeom>
        </p:spPr>
      </p:pic>
      <p:pic>
        <p:nvPicPr>
          <p:cNvPr id="3" name="61jjLEU53yL._SL1000_.jpg" descr="61jjLEU53yL._SL1000_.jpg">
            <a:extLst>
              <a:ext uri="{FF2B5EF4-FFF2-40B4-BE49-F238E27FC236}">
                <a16:creationId xmlns:a16="http://schemas.microsoft.com/office/drawing/2014/main" id="{C7CC184A-58D1-C6C7-1FC7-1D460E07BB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031" y="1257031"/>
            <a:ext cx="4343937" cy="434393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96208794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4" y="3015343"/>
            <a:ext cx="2933700" cy="9271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B51369-8DF0-0FA5-875B-6F888AADA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5" y="3498517"/>
            <a:ext cx="2933700" cy="927100"/>
          </a:xfrm>
          <a:prstGeom prst="rect">
            <a:avLst/>
          </a:prstGeom>
        </p:spPr>
      </p:pic>
      <p:pic>
        <p:nvPicPr>
          <p:cNvPr id="2" name="dUiJFEMc_400x400.jpg" descr="dUiJFEMc_400x400.jpg">
            <a:extLst>
              <a:ext uri="{FF2B5EF4-FFF2-40B4-BE49-F238E27FC236}">
                <a16:creationId xmlns:a16="http://schemas.microsoft.com/office/drawing/2014/main" id="{6DD4FA09-CFAB-FB01-0ECE-7572210AC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524" y="2193524"/>
            <a:ext cx="2470952" cy="24709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713707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4" y="3015343"/>
            <a:ext cx="2933700" cy="9271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B51369-8DF0-0FA5-875B-6F888AADA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5" y="3498517"/>
            <a:ext cx="2933700" cy="927100"/>
          </a:xfrm>
          <a:prstGeom prst="rect">
            <a:avLst/>
          </a:prstGeom>
        </p:spPr>
      </p:pic>
      <p:pic>
        <p:nvPicPr>
          <p:cNvPr id="2" name="dUiJFEMc_400x400.jpg" descr="dUiJFEMc_400x400.jpg">
            <a:extLst>
              <a:ext uri="{FF2B5EF4-FFF2-40B4-BE49-F238E27FC236}">
                <a16:creationId xmlns:a16="http://schemas.microsoft.com/office/drawing/2014/main" id="{6DD4FA09-CFAB-FB01-0ECE-7572210AC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524" y="2193524"/>
            <a:ext cx="2470952" cy="2470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Screenshot 2022-09-21 at 16.17.37.png" descr="Screenshot 2022-09-21 at 16.17.37.png">
            <a:extLst>
              <a:ext uri="{FF2B5EF4-FFF2-40B4-BE49-F238E27FC236}">
                <a16:creationId xmlns:a16="http://schemas.microsoft.com/office/drawing/2014/main" id="{350D0A58-D75C-404D-BA2A-E4F5C872B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602" y="392361"/>
            <a:ext cx="4800601" cy="58674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5799094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4" y="3015343"/>
            <a:ext cx="2933700" cy="9271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B51369-8DF0-0FA5-875B-6F888AADA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5" y="3498517"/>
            <a:ext cx="2933700" cy="927100"/>
          </a:xfrm>
          <a:prstGeom prst="rect">
            <a:avLst/>
          </a:prstGeom>
        </p:spPr>
      </p:pic>
      <p:pic>
        <p:nvPicPr>
          <p:cNvPr id="2" name="dUiJFEMc_400x400.jpg" descr="dUiJFEMc_400x400.jpg">
            <a:extLst>
              <a:ext uri="{FF2B5EF4-FFF2-40B4-BE49-F238E27FC236}">
                <a16:creationId xmlns:a16="http://schemas.microsoft.com/office/drawing/2014/main" id="{6DD4FA09-CFAB-FB01-0ECE-7572210ACC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524" y="2193524"/>
            <a:ext cx="2470952" cy="2470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Screen Shot 2019-03-06 at 1.29.53 PM.png" descr="Screen Shot 2019-03-06 at 1.29.53 PM.png">
            <a:extLst>
              <a:ext uri="{FF2B5EF4-FFF2-40B4-BE49-F238E27FC236}">
                <a16:creationId xmlns:a16="http://schemas.microsoft.com/office/drawing/2014/main" id="{63E2DEF4-5507-8329-EAC1-0EA48207C8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5581" y="1385214"/>
            <a:ext cx="7880838" cy="40875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316010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4" y="3015343"/>
            <a:ext cx="2933700" cy="9271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B51369-8DF0-0FA5-875B-6F888AADA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5" y="3498517"/>
            <a:ext cx="2933700" cy="927100"/>
          </a:xfrm>
          <a:prstGeom prst="rect">
            <a:avLst/>
          </a:prstGeom>
        </p:spPr>
      </p:pic>
      <p:sp>
        <p:nvSpPr>
          <p:cNvPr id="3" name="Male">
            <a:extLst>
              <a:ext uri="{FF2B5EF4-FFF2-40B4-BE49-F238E27FC236}">
                <a16:creationId xmlns:a16="http://schemas.microsoft.com/office/drawing/2014/main" id="{DA546E42-C722-8BEA-880E-824D8FE06DC9}"/>
              </a:ext>
            </a:extLst>
          </p:cNvPr>
          <p:cNvSpPr/>
          <p:nvPr/>
        </p:nvSpPr>
        <p:spPr>
          <a:xfrm>
            <a:off x="1999567" y="3033286"/>
            <a:ext cx="567192" cy="15304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" name="Mustache">
            <a:extLst>
              <a:ext uri="{FF2B5EF4-FFF2-40B4-BE49-F238E27FC236}">
                <a16:creationId xmlns:a16="http://schemas.microsoft.com/office/drawing/2014/main" id="{AB4C4DB7-9891-9E72-74DF-63BA7D0A9716}"/>
              </a:ext>
            </a:extLst>
          </p:cNvPr>
          <p:cNvSpPr/>
          <p:nvPr/>
        </p:nvSpPr>
        <p:spPr>
          <a:xfrm>
            <a:off x="2164041" y="3168271"/>
            <a:ext cx="238312" cy="724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672" extrusionOk="0">
                <a:moveTo>
                  <a:pt x="8998" y="0"/>
                </a:moveTo>
                <a:cubicBezTo>
                  <a:pt x="8482" y="0"/>
                  <a:pt x="8001" y="402"/>
                  <a:pt x="7584" y="1098"/>
                </a:cubicBezTo>
                <a:lnTo>
                  <a:pt x="7582" y="1094"/>
                </a:lnTo>
                <a:cubicBezTo>
                  <a:pt x="7582" y="1094"/>
                  <a:pt x="7563" y="1129"/>
                  <a:pt x="7494" y="1257"/>
                </a:cubicBezTo>
                <a:cubicBezTo>
                  <a:pt x="7458" y="1322"/>
                  <a:pt x="7421" y="1383"/>
                  <a:pt x="7386" y="1453"/>
                </a:cubicBezTo>
                <a:cubicBezTo>
                  <a:pt x="7095" y="1987"/>
                  <a:pt x="6392" y="3270"/>
                  <a:pt x="4739" y="6255"/>
                </a:cubicBezTo>
                <a:cubicBezTo>
                  <a:pt x="4739" y="6255"/>
                  <a:pt x="3029" y="9405"/>
                  <a:pt x="1998" y="9104"/>
                </a:cubicBezTo>
                <a:cubicBezTo>
                  <a:pt x="1998" y="9104"/>
                  <a:pt x="974" y="9016"/>
                  <a:pt x="987" y="5713"/>
                </a:cubicBezTo>
                <a:cubicBezTo>
                  <a:pt x="987" y="5713"/>
                  <a:pt x="929" y="1937"/>
                  <a:pt x="2082" y="1885"/>
                </a:cubicBezTo>
                <a:cubicBezTo>
                  <a:pt x="2082" y="1885"/>
                  <a:pt x="2758" y="1671"/>
                  <a:pt x="3235" y="2610"/>
                </a:cubicBezTo>
                <a:cubicBezTo>
                  <a:pt x="3235" y="2610"/>
                  <a:pt x="2839" y="405"/>
                  <a:pt x="1689" y="662"/>
                </a:cubicBezTo>
                <a:cubicBezTo>
                  <a:pt x="649" y="894"/>
                  <a:pt x="0" y="3740"/>
                  <a:pt x="0" y="7531"/>
                </a:cubicBezTo>
                <a:cubicBezTo>
                  <a:pt x="0" y="8916"/>
                  <a:pt x="103" y="14137"/>
                  <a:pt x="3416" y="17403"/>
                </a:cubicBezTo>
                <a:cubicBezTo>
                  <a:pt x="3416" y="17403"/>
                  <a:pt x="8195" y="21600"/>
                  <a:pt x="10800" y="14731"/>
                </a:cubicBezTo>
                <a:cubicBezTo>
                  <a:pt x="13405" y="21600"/>
                  <a:pt x="18185" y="17403"/>
                  <a:pt x="18184" y="17403"/>
                </a:cubicBezTo>
                <a:cubicBezTo>
                  <a:pt x="21497" y="14137"/>
                  <a:pt x="21600" y="8916"/>
                  <a:pt x="21600" y="7531"/>
                </a:cubicBezTo>
                <a:cubicBezTo>
                  <a:pt x="21600" y="3740"/>
                  <a:pt x="20804" y="1063"/>
                  <a:pt x="19911" y="662"/>
                </a:cubicBezTo>
                <a:cubicBezTo>
                  <a:pt x="18772" y="151"/>
                  <a:pt x="18365" y="2610"/>
                  <a:pt x="18365" y="2610"/>
                </a:cubicBezTo>
                <a:cubicBezTo>
                  <a:pt x="18842" y="1671"/>
                  <a:pt x="19518" y="1885"/>
                  <a:pt x="19518" y="1885"/>
                </a:cubicBezTo>
                <a:cubicBezTo>
                  <a:pt x="20671" y="1937"/>
                  <a:pt x="20613" y="5713"/>
                  <a:pt x="20613" y="5713"/>
                </a:cubicBezTo>
                <a:cubicBezTo>
                  <a:pt x="20626" y="9016"/>
                  <a:pt x="19602" y="9104"/>
                  <a:pt x="19602" y="9104"/>
                </a:cubicBezTo>
                <a:cubicBezTo>
                  <a:pt x="18571" y="9405"/>
                  <a:pt x="16861" y="6255"/>
                  <a:pt x="16861" y="6255"/>
                </a:cubicBezTo>
                <a:cubicBezTo>
                  <a:pt x="15208" y="3271"/>
                  <a:pt x="14504" y="1987"/>
                  <a:pt x="14214" y="1453"/>
                </a:cubicBezTo>
                <a:cubicBezTo>
                  <a:pt x="14179" y="1383"/>
                  <a:pt x="14142" y="1322"/>
                  <a:pt x="14106" y="1257"/>
                </a:cubicBezTo>
                <a:cubicBezTo>
                  <a:pt x="14037" y="1129"/>
                  <a:pt x="14018" y="1094"/>
                  <a:pt x="14018" y="1094"/>
                </a:cubicBezTo>
                <a:lnTo>
                  <a:pt x="14016" y="1098"/>
                </a:lnTo>
                <a:cubicBezTo>
                  <a:pt x="13599" y="402"/>
                  <a:pt x="13118" y="0"/>
                  <a:pt x="12602" y="0"/>
                </a:cubicBezTo>
                <a:cubicBezTo>
                  <a:pt x="11918" y="0"/>
                  <a:pt x="11291" y="700"/>
                  <a:pt x="10800" y="1871"/>
                </a:cubicBezTo>
                <a:cubicBezTo>
                  <a:pt x="10309" y="700"/>
                  <a:pt x="9682" y="0"/>
                  <a:pt x="8998" y="0"/>
                </a:cubicBezTo>
                <a:close/>
              </a:path>
            </a:pathLst>
          </a:custGeom>
          <a:solidFill>
            <a:srgbClr val="000000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7" name="Male">
            <a:extLst>
              <a:ext uri="{FF2B5EF4-FFF2-40B4-BE49-F238E27FC236}">
                <a16:creationId xmlns:a16="http://schemas.microsoft.com/office/drawing/2014/main" id="{30D21AA7-C81B-4EFE-9A38-C0E52FFEECFD}"/>
              </a:ext>
            </a:extLst>
          </p:cNvPr>
          <p:cNvSpPr/>
          <p:nvPr/>
        </p:nvSpPr>
        <p:spPr>
          <a:xfrm>
            <a:off x="5812370" y="5187675"/>
            <a:ext cx="567192" cy="1530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8" name="Line">
            <a:extLst>
              <a:ext uri="{FF2B5EF4-FFF2-40B4-BE49-F238E27FC236}">
                <a16:creationId xmlns:a16="http://schemas.microsoft.com/office/drawing/2014/main" id="{71CC2193-EDB1-5893-4426-4DB22668EAA4}"/>
              </a:ext>
            </a:extLst>
          </p:cNvPr>
          <p:cNvSpPr/>
          <p:nvPr/>
        </p:nvSpPr>
        <p:spPr>
          <a:xfrm flipV="1">
            <a:off x="3154140" y="258773"/>
            <a:ext cx="1" cy="4704251"/>
          </a:xfrm>
          <a:prstGeom prst="line">
            <a:avLst/>
          </a:prstGeom>
          <a:ln w="50800">
            <a:solidFill>
              <a:srgbClr val="00FC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Credit Card">
            <a:extLst>
              <a:ext uri="{FF2B5EF4-FFF2-40B4-BE49-F238E27FC236}">
                <a16:creationId xmlns:a16="http://schemas.microsoft.com/office/drawing/2014/main" id="{63F60D24-CEB3-B5D0-D05F-A3268DB5BBAE}"/>
              </a:ext>
            </a:extLst>
          </p:cNvPr>
          <p:cNvSpPr/>
          <p:nvPr/>
        </p:nvSpPr>
        <p:spPr>
          <a:xfrm>
            <a:off x="1673564" y="2555703"/>
            <a:ext cx="348540" cy="2268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15" y="0"/>
                </a:moveTo>
                <a:cubicBezTo>
                  <a:pt x="678" y="0"/>
                  <a:pt x="0" y="1042"/>
                  <a:pt x="0" y="2327"/>
                </a:cubicBezTo>
                <a:lnTo>
                  <a:pt x="0" y="19273"/>
                </a:lnTo>
                <a:cubicBezTo>
                  <a:pt x="0" y="20558"/>
                  <a:pt x="678" y="21600"/>
                  <a:pt x="1515" y="21600"/>
                </a:cubicBezTo>
                <a:lnTo>
                  <a:pt x="20085" y="21600"/>
                </a:lnTo>
                <a:cubicBezTo>
                  <a:pt x="20922" y="21600"/>
                  <a:pt x="21600" y="20558"/>
                  <a:pt x="21600" y="19273"/>
                </a:cubicBezTo>
                <a:lnTo>
                  <a:pt x="21600" y="2327"/>
                </a:lnTo>
                <a:cubicBezTo>
                  <a:pt x="21600" y="1042"/>
                  <a:pt x="20922" y="0"/>
                  <a:pt x="20085" y="0"/>
                </a:cubicBezTo>
                <a:lnTo>
                  <a:pt x="1515" y="0"/>
                </a:lnTo>
                <a:close/>
                <a:moveTo>
                  <a:pt x="2576" y="7104"/>
                </a:moveTo>
                <a:lnTo>
                  <a:pt x="2756" y="7104"/>
                </a:lnTo>
                <a:lnTo>
                  <a:pt x="2756" y="8874"/>
                </a:lnTo>
                <a:lnTo>
                  <a:pt x="1451" y="8874"/>
                </a:lnTo>
                <a:lnTo>
                  <a:pt x="1451" y="8832"/>
                </a:lnTo>
                <a:cubicBezTo>
                  <a:pt x="1451" y="7879"/>
                  <a:pt x="1955" y="7104"/>
                  <a:pt x="2576" y="7104"/>
                </a:cubicBezTo>
                <a:close/>
                <a:moveTo>
                  <a:pt x="3071" y="7104"/>
                </a:moveTo>
                <a:lnTo>
                  <a:pt x="4765" y="7104"/>
                </a:lnTo>
                <a:cubicBezTo>
                  <a:pt x="5385" y="7104"/>
                  <a:pt x="5889" y="7879"/>
                  <a:pt x="5889" y="8832"/>
                </a:cubicBezTo>
                <a:lnTo>
                  <a:pt x="5889" y="8874"/>
                </a:lnTo>
                <a:lnTo>
                  <a:pt x="3071" y="8874"/>
                </a:lnTo>
                <a:lnTo>
                  <a:pt x="3071" y="7104"/>
                </a:lnTo>
                <a:close/>
                <a:moveTo>
                  <a:pt x="1451" y="9356"/>
                </a:moveTo>
                <a:lnTo>
                  <a:pt x="2756" y="9356"/>
                </a:lnTo>
                <a:lnTo>
                  <a:pt x="2756" y="10879"/>
                </a:lnTo>
                <a:lnTo>
                  <a:pt x="1451" y="10879"/>
                </a:lnTo>
                <a:lnTo>
                  <a:pt x="1451" y="9356"/>
                </a:lnTo>
                <a:close/>
                <a:moveTo>
                  <a:pt x="3071" y="9356"/>
                </a:moveTo>
                <a:lnTo>
                  <a:pt x="4236" y="9356"/>
                </a:lnTo>
                <a:lnTo>
                  <a:pt x="4236" y="10879"/>
                </a:lnTo>
                <a:lnTo>
                  <a:pt x="3071" y="10879"/>
                </a:lnTo>
                <a:lnTo>
                  <a:pt x="3071" y="9356"/>
                </a:lnTo>
                <a:close/>
                <a:moveTo>
                  <a:pt x="4550" y="9356"/>
                </a:moveTo>
                <a:lnTo>
                  <a:pt x="5889" y="9356"/>
                </a:lnTo>
                <a:lnTo>
                  <a:pt x="5889" y="10879"/>
                </a:lnTo>
                <a:lnTo>
                  <a:pt x="4550" y="10879"/>
                </a:lnTo>
                <a:lnTo>
                  <a:pt x="4550" y="9356"/>
                </a:lnTo>
                <a:close/>
                <a:moveTo>
                  <a:pt x="1451" y="11362"/>
                </a:moveTo>
                <a:lnTo>
                  <a:pt x="2756" y="11362"/>
                </a:lnTo>
                <a:lnTo>
                  <a:pt x="2756" y="13121"/>
                </a:lnTo>
                <a:lnTo>
                  <a:pt x="2576" y="13121"/>
                </a:lnTo>
                <a:cubicBezTo>
                  <a:pt x="1955" y="13121"/>
                  <a:pt x="1451" y="12349"/>
                  <a:pt x="1451" y="11395"/>
                </a:cubicBezTo>
                <a:lnTo>
                  <a:pt x="1451" y="11362"/>
                </a:lnTo>
                <a:close/>
                <a:moveTo>
                  <a:pt x="3071" y="11362"/>
                </a:moveTo>
                <a:lnTo>
                  <a:pt x="4236" y="11362"/>
                </a:lnTo>
                <a:lnTo>
                  <a:pt x="4236" y="13121"/>
                </a:lnTo>
                <a:lnTo>
                  <a:pt x="3071" y="13121"/>
                </a:lnTo>
                <a:lnTo>
                  <a:pt x="3071" y="11362"/>
                </a:lnTo>
                <a:close/>
                <a:moveTo>
                  <a:pt x="4550" y="11362"/>
                </a:moveTo>
                <a:lnTo>
                  <a:pt x="5889" y="11362"/>
                </a:lnTo>
                <a:lnTo>
                  <a:pt x="5889" y="11395"/>
                </a:lnTo>
                <a:cubicBezTo>
                  <a:pt x="5889" y="12349"/>
                  <a:pt x="5385" y="13121"/>
                  <a:pt x="4765" y="13121"/>
                </a:cubicBezTo>
                <a:lnTo>
                  <a:pt x="4550" y="13121"/>
                </a:lnTo>
                <a:lnTo>
                  <a:pt x="4550" y="11362"/>
                </a:lnTo>
                <a:close/>
                <a:moveTo>
                  <a:pt x="1662" y="16421"/>
                </a:moveTo>
                <a:lnTo>
                  <a:pt x="2082" y="16421"/>
                </a:lnTo>
                <a:cubicBezTo>
                  <a:pt x="2162" y="16421"/>
                  <a:pt x="2224" y="16520"/>
                  <a:pt x="2224" y="16647"/>
                </a:cubicBezTo>
                <a:lnTo>
                  <a:pt x="2224" y="17908"/>
                </a:lnTo>
                <a:cubicBezTo>
                  <a:pt x="2224" y="18015"/>
                  <a:pt x="2157" y="18113"/>
                  <a:pt x="2084" y="18113"/>
                </a:cubicBezTo>
                <a:lnTo>
                  <a:pt x="1659" y="18113"/>
                </a:lnTo>
                <a:cubicBezTo>
                  <a:pt x="1586" y="18113"/>
                  <a:pt x="1523" y="18012"/>
                  <a:pt x="1523" y="17898"/>
                </a:cubicBezTo>
                <a:lnTo>
                  <a:pt x="1523" y="16639"/>
                </a:lnTo>
                <a:cubicBezTo>
                  <a:pt x="1523" y="16520"/>
                  <a:pt x="1586" y="16421"/>
                  <a:pt x="1662" y="16421"/>
                </a:cubicBezTo>
                <a:close/>
                <a:moveTo>
                  <a:pt x="2613" y="16421"/>
                </a:moveTo>
                <a:lnTo>
                  <a:pt x="2626" y="16421"/>
                </a:lnTo>
                <a:lnTo>
                  <a:pt x="2952" y="16421"/>
                </a:lnTo>
                <a:lnTo>
                  <a:pt x="2952" y="17898"/>
                </a:lnTo>
                <a:lnTo>
                  <a:pt x="3092" y="17898"/>
                </a:lnTo>
                <a:lnTo>
                  <a:pt x="3092" y="17490"/>
                </a:lnTo>
                <a:lnTo>
                  <a:pt x="3092" y="17467"/>
                </a:lnTo>
                <a:cubicBezTo>
                  <a:pt x="3094" y="17393"/>
                  <a:pt x="3122" y="17345"/>
                  <a:pt x="3163" y="17345"/>
                </a:cubicBezTo>
                <a:cubicBezTo>
                  <a:pt x="3206" y="17345"/>
                  <a:pt x="3234" y="17393"/>
                  <a:pt x="3234" y="17464"/>
                </a:cubicBezTo>
                <a:lnTo>
                  <a:pt x="3234" y="17488"/>
                </a:lnTo>
                <a:lnTo>
                  <a:pt x="3234" y="17994"/>
                </a:lnTo>
                <a:cubicBezTo>
                  <a:pt x="3234" y="18065"/>
                  <a:pt x="3206" y="18113"/>
                  <a:pt x="3168" y="18113"/>
                </a:cubicBezTo>
                <a:lnTo>
                  <a:pt x="2626" y="18113"/>
                </a:lnTo>
                <a:lnTo>
                  <a:pt x="2613" y="18113"/>
                </a:lnTo>
                <a:cubicBezTo>
                  <a:pt x="2565" y="18113"/>
                  <a:pt x="2533" y="18070"/>
                  <a:pt x="2533" y="18006"/>
                </a:cubicBezTo>
                <a:cubicBezTo>
                  <a:pt x="2533" y="17940"/>
                  <a:pt x="2565" y="17897"/>
                  <a:pt x="2613" y="17898"/>
                </a:cubicBezTo>
                <a:lnTo>
                  <a:pt x="2626" y="17898"/>
                </a:lnTo>
                <a:lnTo>
                  <a:pt x="2812" y="17898"/>
                </a:lnTo>
                <a:lnTo>
                  <a:pt x="2812" y="16639"/>
                </a:lnTo>
                <a:lnTo>
                  <a:pt x="2626" y="16639"/>
                </a:lnTo>
                <a:lnTo>
                  <a:pt x="2613" y="16639"/>
                </a:lnTo>
                <a:cubicBezTo>
                  <a:pt x="2565" y="16637"/>
                  <a:pt x="2533" y="16594"/>
                  <a:pt x="2533" y="16530"/>
                </a:cubicBezTo>
                <a:cubicBezTo>
                  <a:pt x="2533" y="16464"/>
                  <a:pt x="2565" y="16421"/>
                  <a:pt x="2613" y="16421"/>
                </a:cubicBezTo>
                <a:close/>
                <a:moveTo>
                  <a:pt x="3619" y="16421"/>
                </a:moveTo>
                <a:lnTo>
                  <a:pt x="3635" y="16421"/>
                </a:lnTo>
                <a:lnTo>
                  <a:pt x="4099" y="16421"/>
                </a:lnTo>
                <a:cubicBezTo>
                  <a:pt x="4182" y="16421"/>
                  <a:pt x="4244" y="16517"/>
                  <a:pt x="4244" y="16647"/>
                </a:cubicBezTo>
                <a:lnTo>
                  <a:pt x="4243" y="17158"/>
                </a:lnTo>
                <a:cubicBezTo>
                  <a:pt x="4243" y="17285"/>
                  <a:pt x="4182" y="17379"/>
                  <a:pt x="4101" y="17379"/>
                </a:cubicBezTo>
                <a:lnTo>
                  <a:pt x="3685" y="17379"/>
                </a:lnTo>
                <a:lnTo>
                  <a:pt x="3685" y="17898"/>
                </a:lnTo>
                <a:lnTo>
                  <a:pt x="4148" y="17898"/>
                </a:lnTo>
                <a:lnTo>
                  <a:pt x="4163" y="17898"/>
                </a:lnTo>
                <a:cubicBezTo>
                  <a:pt x="4213" y="17898"/>
                  <a:pt x="4243" y="17940"/>
                  <a:pt x="4243" y="18006"/>
                </a:cubicBezTo>
                <a:cubicBezTo>
                  <a:pt x="4243" y="18070"/>
                  <a:pt x="4213" y="18113"/>
                  <a:pt x="4165" y="18113"/>
                </a:cubicBezTo>
                <a:lnTo>
                  <a:pt x="4150" y="18113"/>
                </a:lnTo>
                <a:lnTo>
                  <a:pt x="3540" y="18113"/>
                </a:lnTo>
                <a:lnTo>
                  <a:pt x="3540" y="17379"/>
                </a:lnTo>
                <a:cubicBezTo>
                  <a:pt x="3540" y="17252"/>
                  <a:pt x="3603" y="17158"/>
                  <a:pt x="3685" y="17158"/>
                </a:cubicBezTo>
                <a:lnTo>
                  <a:pt x="4099" y="17158"/>
                </a:lnTo>
                <a:lnTo>
                  <a:pt x="4099" y="16637"/>
                </a:lnTo>
                <a:lnTo>
                  <a:pt x="3635" y="16637"/>
                </a:lnTo>
                <a:lnTo>
                  <a:pt x="3619" y="16637"/>
                </a:lnTo>
                <a:cubicBezTo>
                  <a:pt x="3573" y="16637"/>
                  <a:pt x="3540" y="16594"/>
                  <a:pt x="3540" y="16530"/>
                </a:cubicBezTo>
                <a:cubicBezTo>
                  <a:pt x="3540" y="16464"/>
                  <a:pt x="3571" y="16421"/>
                  <a:pt x="3619" y="16421"/>
                </a:cubicBezTo>
                <a:close/>
                <a:moveTo>
                  <a:pt x="4628" y="16421"/>
                </a:moveTo>
                <a:lnTo>
                  <a:pt x="4643" y="16421"/>
                </a:lnTo>
                <a:lnTo>
                  <a:pt x="5107" y="16421"/>
                </a:lnTo>
                <a:cubicBezTo>
                  <a:pt x="5184" y="16421"/>
                  <a:pt x="5246" y="16506"/>
                  <a:pt x="5246" y="16608"/>
                </a:cubicBezTo>
                <a:lnTo>
                  <a:pt x="5246" y="17080"/>
                </a:lnTo>
                <a:cubicBezTo>
                  <a:pt x="5246" y="17156"/>
                  <a:pt x="5232" y="17211"/>
                  <a:pt x="5195" y="17270"/>
                </a:cubicBezTo>
                <a:cubicBezTo>
                  <a:pt x="5237" y="17341"/>
                  <a:pt x="5249" y="17394"/>
                  <a:pt x="5249" y="17490"/>
                </a:cubicBezTo>
                <a:lnTo>
                  <a:pt x="5249" y="17898"/>
                </a:lnTo>
                <a:cubicBezTo>
                  <a:pt x="5249" y="18020"/>
                  <a:pt x="5189" y="18113"/>
                  <a:pt x="5109" y="18113"/>
                </a:cubicBezTo>
                <a:lnTo>
                  <a:pt x="4645" y="18113"/>
                </a:lnTo>
                <a:lnTo>
                  <a:pt x="4629" y="18113"/>
                </a:lnTo>
                <a:cubicBezTo>
                  <a:pt x="4581" y="18113"/>
                  <a:pt x="4548" y="18070"/>
                  <a:pt x="4548" y="18006"/>
                </a:cubicBezTo>
                <a:cubicBezTo>
                  <a:pt x="4548" y="17940"/>
                  <a:pt x="4582" y="17897"/>
                  <a:pt x="4628" y="17898"/>
                </a:cubicBezTo>
                <a:lnTo>
                  <a:pt x="4643" y="17898"/>
                </a:lnTo>
                <a:lnTo>
                  <a:pt x="5107" y="17898"/>
                </a:lnTo>
                <a:lnTo>
                  <a:pt x="5107" y="17508"/>
                </a:lnTo>
                <a:cubicBezTo>
                  <a:pt x="5109" y="17422"/>
                  <a:pt x="5083" y="17376"/>
                  <a:pt x="5033" y="17376"/>
                </a:cubicBezTo>
                <a:lnTo>
                  <a:pt x="4785" y="17376"/>
                </a:lnTo>
                <a:lnTo>
                  <a:pt x="4770" y="17376"/>
                </a:lnTo>
                <a:cubicBezTo>
                  <a:pt x="4722" y="17376"/>
                  <a:pt x="4690" y="17333"/>
                  <a:pt x="4690" y="17270"/>
                </a:cubicBezTo>
                <a:cubicBezTo>
                  <a:pt x="4690" y="17206"/>
                  <a:pt x="4723" y="17161"/>
                  <a:pt x="4770" y="17161"/>
                </a:cubicBezTo>
                <a:lnTo>
                  <a:pt x="4783" y="17161"/>
                </a:lnTo>
                <a:lnTo>
                  <a:pt x="5033" y="17161"/>
                </a:lnTo>
                <a:cubicBezTo>
                  <a:pt x="5081" y="17161"/>
                  <a:pt x="5106" y="17115"/>
                  <a:pt x="5106" y="17026"/>
                </a:cubicBezTo>
                <a:lnTo>
                  <a:pt x="5106" y="16637"/>
                </a:lnTo>
                <a:lnTo>
                  <a:pt x="4645" y="16637"/>
                </a:lnTo>
                <a:lnTo>
                  <a:pt x="4629" y="16637"/>
                </a:lnTo>
                <a:cubicBezTo>
                  <a:pt x="4581" y="16637"/>
                  <a:pt x="4548" y="16594"/>
                  <a:pt x="4548" y="16530"/>
                </a:cubicBezTo>
                <a:cubicBezTo>
                  <a:pt x="4548" y="16464"/>
                  <a:pt x="4582" y="16421"/>
                  <a:pt x="4628" y="16421"/>
                </a:cubicBezTo>
                <a:close/>
                <a:moveTo>
                  <a:pt x="6648" y="16421"/>
                </a:moveTo>
                <a:cubicBezTo>
                  <a:pt x="6689" y="16421"/>
                  <a:pt x="6717" y="16469"/>
                  <a:pt x="6717" y="16541"/>
                </a:cubicBezTo>
                <a:lnTo>
                  <a:pt x="6717" y="16564"/>
                </a:lnTo>
                <a:lnTo>
                  <a:pt x="6717" y="17342"/>
                </a:lnTo>
                <a:lnTo>
                  <a:pt x="6994" y="17342"/>
                </a:lnTo>
                <a:lnTo>
                  <a:pt x="6994" y="16751"/>
                </a:lnTo>
                <a:lnTo>
                  <a:pt x="6994" y="16727"/>
                </a:lnTo>
                <a:cubicBezTo>
                  <a:pt x="6996" y="16656"/>
                  <a:pt x="7023" y="16608"/>
                  <a:pt x="7067" y="16608"/>
                </a:cubicBezTo>
                <a:cubicBezTo>
                  <a:pt x="7108" y="16608"/>
                  <a:pt x="7136" y="16656"/>
                  <a:pt x="7136" y="16727"/>
                </a:cubicBezTo>
                <a:lnTo>
                  <a:pt x="7136" y="16751"/>
                </a:lnTo>
                <a:lnTo>
                  <a:pt x="7136" y="17342"/>
                </a:lnTo>
                <a:cubicBezTo>
                  <a:pt x="7185" y="17352"/>
                  <a:pt x="7208" y="17385"/>
                  <a:pt x="7208" y="17449"/>
                </a:cubicBezTo>
                <a:cubicBezTo>
                  <a:pt x="7208" y="17504"/>
                  <a:pt x="7176" y="17558"/>
                  <a:pt x="7144" y="17558"/>
                </a:cubicBezTo>
                <a:lnTo>
                  <a:pt x="7138" y="17558"/>
                </a:lnTo>
                <a:lnTo>
                  <a:pt x="7138" y="17968"/>
                </a:lnTo>
                <a:lnTo>
                  <a:pt x="7138" y="17991"/>
                </a:lnTo>
                <a:cubicBezTo>
                  <a:pt x="7136" y="18065"/>
                  <a:pt x="7108" y="18113"/>
                  <a:pt x="7067" y="18113"/>
                </a:cubicBezTo>
                <a:cubicBezTo>
                  <a:pt x="7023" y="18113"/>
                  <a:pt x="6996" y="18065"/>
                  <a:pt x="6996" y="17994"/>
                </a:cubicBezTo>
                <a:lnTo>
                  <a:pt x="6996" y="17970"/>
                </a:lnTo>
                <a:lnTo>
                  <a:pt x="6996" y="17560"/>
                </a:lnTo>
                <a:lnTo>
                  <a:pt x="6577" y="17560"/>
                </a:lnTo>
                <a:lnTo>
                  <a:pt x="6577" y="16569"/>
                </a:lnTo>
                <a:lnTo>
                  <a:pt x="6577" y="16546"/>
                </a:lnTo>
                <a:cubicBezTo>
                  <a:pt x="6577" y="16470"/>
                  <a:pt x="6605" y="16421"/>
                  <a:pt x="6648" y="16421"/>
                </a:cubicBezTo>
                <a:close/>
                <a:moveTo>
                  <a:pt x="8592" y="16421"/>
                </a:moveTo>
                <a:lnTo>
                  <a:pt x="8663" y="16421"/>
                </a:lnTo>
                <a:cubicBezTo>
                  <a:pt x="8704" y="16421"/>
                  <a:pt x="8735" y="16469"/>
                  <a:pt x="8735" y="16530"/>
                </a:cubicBezTo>
                <a:cubicBezTo>
                  <a:pt x="8735" y="16591"/>
                  <a:pt x="8711" y="16629"/>
                  <a:pt x="8664" y="16634"/>
                </a:cubicBezTo>
                <a:lnTo>
                  <a:pt x="8664" y="17337"/>
                </a:lnTo>
                <a:lnTo>
                  <a:pt x="9156" y="17337"/>
                </a:lnTo>
                <a:cubicBezTo>
                  <a:pt x="9197" y="17337"/>
                  <a:pt x="9223" y="17385"/>
                  <a:pt x="9223" y="17454"/>
                </a:cubicBezTo>
                <a:lnTo>
                  <a:pt x="9223" y="18001"/>
                </a:lnTo>
                <a:cubicBezTo>
                  <a:pt x="9223" y="18067"/>
                  <a:pt x="9194" y="18113"/>
                  <a:pt x="9149" y="18113"/>
                </a:cubicBezTo>
                <a:lnTo>
                  <a:pt x="8597" y="18113"/>
                </a:lnTo>
                <a:cubicBezTo>
                  <a:pt x="8555" y="18113"/>
                  <a:pt x="8522" y="18065"/>
                  <a:pt x="8522" y="18004"/>
                </a:cubicBezTo>
                <a:lnTo>
                  <a:pt x="8522" y="16525"/>
                </a:lnTo>
                <a:cubicBezTo>
                  <a:pt x="8522" y="16467"/>
                  <a:pt x="8554" y="16421"/>
                  <a:pt x="8592" y="16421"/>
                </a:cubicBezTo>
                <a:close/>
                <a:moveTo>
                  <a:pt x="9608" y="16421"/>
                </a:moveTo>
                <a:lnTo>
                  <a:pt x="10233" y="16421"/>
                </a:lnTo>
                <a:lnTo>
                  <a:pt x="10235" y="17078"/>
                </a:lnTo>
                <a:cubicBezTo>
                  <a:pt x="10235" y="17121"/>
                  <a:pt x="10228" y="17146"/>
                  <a:pt x="10208" y="17171"/>
                </a:cubicBezTo>
                <a:lnTo>
                  <a:pt x="9983" y="17467"/>
                </a:lnTo>
                <a:cubicBezTo>
                  <a:pt x="9964" y="17495"/>
                  <a:pt x="9956" y="17517"/>
                  <a:pt x="9956" y="17555"/>
                </a:cubicBezTo>
                <a:lnTo>
                  <a:pt x="9956" y="17968"/>
                </a:lnTo>
                <a:lnTo>
                  <a:pt x="9956" y="17991"/>
                </a:lnTo>
                <a:cubicBezTo>
                  <a:pt x="9956" y="18065"/>
                  <a:pt x="9927" y="18113"/>
                  <a:pt x="9885" y="18113"/>
                </a:cubicBezTo>
                <a:cubicBezTo>
                  <a:pt x="9844" y="18113"/>
                  <a:pt x="9816" y="18065"/>
                  <a:pt x="9816" y="17994"/>
                </a:cubicBezTo>
                <a:lnTo>
                  <a:pt x="9816" y="17970"/>
                </a:lnTo>
                <a:lnTo>
                  <a:pt x="9816" y="17454"/>
                </a:lnTo>
                <a:cubicBezTo>
                  <a:pt x="9816" y="17416"/>
                  <a:pt x="9822" y="17396"/>
                  <a:pt x="9840" y="17371"/>
                </a:cubicBezTo>
                <a:lnTo>
                  <a:pt x="10061" y="17078"/>
                </a:lnTo>
                <a:cubicBezTo>
                  <a:pt x="10091" y="17040"/>
                  <a:pt x="10095" y="17024"/>
                  <a:pt x="10095" y="16963"/>
                </a:cubicBezTo>
                <a:lnTo>
                  <a:pt x="10095" y="16637"/>
                </a:lnTo>
                <a:lnTo>
                  <a:pt x="9673" y="16637"/>
                </a:lnTo>
                <a:cubicBezTo>
                  <a:pt x="9666" y="16700"/>
                  <a:pt x="9643" y="16735"/>
                  <a:pt x="9605" y="16735"/>
                </a:cubicBezTo>
                <a:cubicBezTo>
                  <a:pt x="9564" y="16735"/>
                  <a:pt x="9534" y="16687"/>
                  <a:pt x="9534" y="16621"/>
                </a:cubicBezTo>
                <a:lnTo>
                  <a:pt x="9534" y="16608"/>
                </a:lnTo>
                <a:lnTo>
                  <a:pt x="9534" y="16548"/>
                </a:lnTo>
                <a:cubicBezTo>
                  <a:pt x="9534" y="16467"/>
                  <a:pt x="9561" y="16421"/>
                  <a:pt x="9608" y="16421"/>
                </a:cubicBezTo>
                <a:close/>
                <a:moveTo>
                  <a:pt x="11698" y="16421"/>
                </a:moveTo>
                <a:lnTo>
                  <a:pt x="11975" y="16421"/>
                </a:lnTo>
                <a:cubicBezTo>
                  <a:pt x="12016" y="16421"/>
                  <a:pt x="12047" y="16472"/>
                  <a:pt x="12047" y="16538"/>
                </a:cubicBezTo>
                <a:lnTo>
                  <a:pt x="12047" y="17161"/>
                </a:lnTo>
                <a:cubicBezTo>
                  <a:pt x="12137" y="17176"/>
                  <a:pt x="12187" y="17257"/>
                  <a:pt x="12187" y="17389"/>
                </a:cubicBezTo>
                <a:lnTo>
                  <a:pt x="12187" y="17895"/>
                </a:lnTo>
                <a:cubicBezTo>
                  <a:pt x="12187" y="18017"/>
                  <a:pt x="12123" y="18113"/>
                  <a:pt x="12047" y="18113"/>
                </a:cubicBezTo>
                <a:lnTo>
                  <a:pt x="11622" y="18113"/>
                </a:lnTo>
                <a:cubicBezTo>
                  <a:pt x="11549" y="18113"/>
                  <a:pt x="11487" y="18015"/>
                  <a:pt x="11487" y="17908"/>
                </a:cubicBezTo>
                <a:lnTo>
                  <a:pt x="11487" y="17379"/>
                </a:lnTo>
                <a:cubicBezTo>
                  <a:pt x="11487" y="17259"/>
                  <a:pt x="11544" y="17171"/>
                  <a:pt x="11625" y="17161"/>
                </a:cubicBezTo>
                <a:lnTo>
                  <a:pt x="11625" y="16538"/>
                </a:lnTo>
                <a:cubicBezTo>
                  <a:pt x="11625" y="16467"/>
                  <a:pt x="11655" y="16421"/>
                  <a:pt x="11698" y="16421"/>
                </a:cubicBezTo>
                <a:close/>
                <a:moveTo>
                  <a:pt x="12569" y="16421"/>
                </a:moveTo>
                <a:lnTo>
                  <a:pt x="13121" y="16421"/>
                </a:lnTo>
                <a:cubicBezTo>
                  <a:pt x="13165" y="16421"/>
                  <a:pt x="13196" y="16469"/>
                  <a:pt x="13196" y="16533"/>
                </a:cubicBezTo>
                <a:lnTo>
                  <a:pt x="13196" y="18012"/>
                </a:lnTo>
                <a:cubicBezTo>
                  <a:pt x="13196" y="18067"/>
                  <a:pt x="13166" y="18113"/>
                  <a:pt x="13128" y="18113"/>
                </a:cubicBezTo>
                <a:lnTo>
                  <a:pt x="13057" y="18113"/>
                </a:lnTo>
                <a:cubicBezTo>
                  <a:pt x="13016" y="18113"/>
                  <a:pt x="12983" y="18065"/>
                  <a:pt x="12983" y="18004"/>
                </a:cubicBezTo>
                <a:cubicBezTo>
                  <a:pt x="12983" y="17943"/>
                  <a:pt x="13009" y="17908"/>
                  <a:pt x="13056" y="17900"/>
                </a:cubicBezTo>
                <a:lnTo>
                  <a:pt x="13056" y="17194"/>
                </a:lnTo>
                <a:lnTo>
                  <a:pt x="12564" y="17194"/>
                </a:lnTo>
                <a:cubicBezTo>
                  <a:pt x="12523" y="17194"/>
                  <a:pt x="12495" y="17149"/>
                  <a:pt x="12495" y="17078"/>
                </a:cubicBezTo>
                <a:lnTo>
                  <a:pt x="12495" y="16533"/>
                </a:lnTo>
                <a:cubicBezTo>
                  <a:pt x="12495" y="16467"/>
                  <a:pt x="12526" y="16421"/>
                  <a:pt x="12569" y="16421"/>
                </a:cubicBezTo>
                <a:close/>
                <a:moveTo>
                  <a:pt x="13645" y="16421"/>
                </a:moveTo>
                <a:lnTo>
                  <a:pt x="14064" y="16421"/>
                </a:lnTo>
                <a:cubicBezTo>
                  <a:pt x="14143" y="16421"/>
                  <a:pt x="14206" y="16520"/>
                  <a:pt x="14206" y="16647"/>
                </a:cubicBezTo>
                <a:lnTo>
                  <a:pt x="14206" y="17908"/>
                </a:lnTo>
                <a:cubicBezTo>
                  <a:pt x="14206" y="18015"/>
                  <a:pt x="14138" y="18113"/>
                  <a:pt x="14066" y="18113"/>
                </a:cubicBezTo>
                <a:lnTo>
                  <a:pt x="13642" y="18113"/>
                </a:lnTo>
                <a:cubicBezTo>
                  <a:pt x="13569" y="18113"/>
                  <a:pt x="13505" y="18012"/>
                  <a:pt x="13505" y="17898"/>
                </a:cubicBezTo>
                <a:lnTo>
                  <a:pt x="13505" y="16639"/>
                </a:lnTo>
                <a:cubicBezTo>
                  <a:pt x="13505" y="16520"/>
                  <a:pt x="13569" y="16421"/>
                  <a:pt x="13645" y="16421"/>
                </a:cubicBezTo>
                <a:close/>
                <a:moveTo>
                  <a:pt x="14594" y="16421"/>
                </a:moveTo>
                <a:lnTo>
                  <a:pt x="14609" y="16421"/>
                </a:lnTo>
                <a:lnTo>
                  <a:pt x="14935" y="16421"/>
                </a:lnTo>
                <a:lnTo>
                  <a:pt x="14935" y="17898"/>
                </a:lnTo>
                <a:lnTo>
                  <a:pt x="15074" y="17898"/>
                </a:lnTo>
                <a:lnTo>
                  <a:pt x="15074" y="17490"/>
                </a:lnTo>
                <a:lnTo>
                  <a:pt x="15074" y="17467"/>
                </a:lnTo>
                <a:cubicBezTo>
                  <a:pt x="15076" y="17393"/>
                  <a:pt x="15103" y="17345"/>
                  <a:pt x="15145" y="17345"/>
                </a:cubicBezTo>
                <a:cubicBezTo>
                  <a:pt x="15188" y="17345"/>
                  <a:pt x="15216" y="17393"/>
                  <a:pt x="15216" y="17464"/>
                </a:cubicBezTo>
                <a:lnTo>
                  <a:pt x="15216" y="17488"/>
                </a:lnTo>
                <a:lnTo>
                  <a:pt x="15216" y="17994"/>
                </a:lnTo>
                <a:cubicBezTo>
                  <a:pt x="15216" y="18065"/>
                  <a:pt x="15188" y="18113"/>
                  <a:pt x="15150" y="18113"/>
                </a:cubicBezTo>
                <a:lnTo>
                  <a:pt x="14609" y="18113"/>
                </a:lnTo>
                <a:lnTo>
                  <a:pt x="14594" y="18113"/>
                </a:lnTo>
                <a:cubicBezTo>
                  <a:pt x="14546" y="18113"/>
                  <a:pt x="14515" y="18070"/>
                  <a:pt x="14515" y="18006"/>
                </a:cubicBezTo>
                <a:cubicBezTo>
                  <a:pt x="14515" y="17940"/>
                  <a:pt x="14546" y="17897"/>
                  <a:pt x="14594" y="17898"/>
                </a:cubicBezTo>
                <a:lnTo>
                  <a:pt x="14609" y="17898"/>
                </a:lnTo>
                <a:lnTo>
                  <a:pt x="14794" y="17898"/>
                </a:lnTo>
                <a:lnTo>
                  <a:pt x="14794" y="16639"/>
                </a:lnTo>
                <a:lnTo>
                  <a:pt x="14609" y="16639"/>
                </a:lnTo>
                <a:lnTo>
                  <a:pt x="14594" y="16639"/>
                </a:lnTo>
                <a:cubicBezTo>
                  <a:pt x="14546" y="16637"/>
                  <a:pt x="14515" y="16594"/>
                  <a:pt x="14515" y="16530"/>
                </a:cubicBezTo>
                <a:cubicBezTo>
                  <a:pt x="14515" y="16464"/>
                  <a:pt x="14546" y="16421"/>
                  <a:pt x="14594" y="16421"/>
                </a:cubicBezTo>
                <a:close/>
                <a:moveTo>
                  <a:pt x="16545" y="16421"/>
                </a:moveTo>
                <a:lnTo>
                  <a:pt x="16560" y="16421"/>
                </a:lnTo>
                <a:lnTo>
                  <a:pt x="17025" y="16421"/>
                </a:lnTo>
                <a:cubicBezTo>
                  <a:pt x="17107" y="16421"/>
                  <a:pt x="17168" y="16517"/>
                  <a:pt x="17168" y="16647"/>
                </a:cubicBezTo>
                <a:lnTo>
                  <a:pt x="17168" y="17158"/>
                </a:lnTo>
                <a:cubicBezTo>
                  <a:pt x="17168" y="17285"/>
                  <a:pt x="17107" y="17379"/>
                  <a:pt x="17026" y="17379"/>
                </a:cubicBezTo>
                <a:lnTo>
                  <a:pt x="16609" y="17379"/>
                </a:lnTo>
                <a:lnTo>
                  <a:pt x="16609" y="17898"/>
                </a:lnTo>
                <a:lnTo>
                  <a:pt x="17074" y="17898"/>
                </a:lnTo>
                <a:lnTo>
                  <a:pt x="17087" y="17898"/>
                </a:lnTo>
                <a:cubicBezTo>
                  <a:pt x="17137" y="17898"/>
                  <a:pt x="17168" y="17940"/>
                  <a:pt x="17168" y="18006"/>
                </a:cubicBezTo>
                <a:cubicBezTo>
                  <a:pt x="17168" y="18070"/>
                  <a:pt x="17137" y="18113"/>
                  <a:pt x="17089" y="18113"/>
                </a:cubicBezTo>
                <a:lnTo>
                  <a:pt x="17075" y="18113"/>
                </a:lnTo>
                <a:lnTo>
                  <a:pt x="16466" y="18113"/>
                </a:lnTo>
                <a:lnTo>
                  <a:pt x="16466" y="17379"/>
                </a:lnTo>
                <a:cubicBezTo>
                  <a:pt x="16466" y="17252"/>
                  <a:pt x="16527" y="17158"/>
                  <a:pt x="16609" y="17158"/>
                </a:cubicBezTo>
                <a:lnTo>
                  <a:pt x="17025" y="17158"/>
                </a:lnTo>
                <a:lnTo>
                  <a:pt x="17025" y="16637"/>
                </a:lnTo>
                <a:lnTo>
                  <a:pt x="16560" y="16637"/>
                </a:lnTo>
                <a:lnTo>
                  <a:pt x="16545" y="16637"/>
                </a:lnTo>
                <a:cubicBezTo>
                  <a:pt x="16499" y="16637"/>
                  <a:pt x="16466" y="16594"/>
                  <a:pt x="16466" y="16530"/>
                </a:cubicBezTo>
                <a:cubicBezTo>
                  <a:pt x="16466" y="16464"/>
                  <a:pt x="16497" y="16421"/>
                  <a:pt x="16545" y="16421"/>
                </a:cubicBezTo>
                <a:close/>
                <a:moveTo>
                  <a:pt x="17553" y="16421"/>
                </a:moveTo>
                <a:lnTo>
                  <a:pt x="17568" y="16421"/>
                </a:lnTo>
                <a:lnTo>
                  <a:pt x="18033" y="16421"/>
                </a:lnTo>
                <a:cubicBezTo>
                  <a:pt x="18109" y="16421"/>
                  <a:pt x="18171" y="16506"/>
                  <a:pt x="18171" y="16608"/>
                </a:cubicBezTo>
                <a:lnTo>
                  <a:pt x="18171" y="17080"/>
                </a:lnTo>
                <a:cubicBezTo>
                  <a:pt x="18171" y="17156"/>
                  <a:pt x="18157" y="17211"/>
                  <a:pt x="18121" y="17270"/>
                </a:cubicBezTo>
                <a:cubicBezTo>
                  <a:pt x="18162" y="17341"/>
                  <a:pt x="18175" y="17394"/>
                  <a:pt x="18175" y="17490"/>
                </a:cubicBezTo>
                <a:lnTo>
                  <a:pt x="18175" y="17898"/>
                </a:lnTo>
                <a:cubicBezTo>
                  <a:pt x="18175" y="18020"/>
                  <a:pt x="18114" y="18113"/>
                  <a:pt x="18035" y="18113"/>
                </a:cubicBezTo>
                <a:lnTo>
                  <a:pt x="17570" y="18113"/>
                </a:lnTo>
                <a:lnTo>
                  <a:pt x="17555" y="18113"/>
                </a:lnTo>
                <a:cubicBezTo>
                  <a:pt x="17507" y="18113"/>
                  <a:pt x="17474" y="18070"/>
                  <a:pt x="17474" y="18006"/>
                </a:cubicBezTo>
                <a:cubicBezTo>
                  <a:pt x="17474" y="17940"/>
                  <a:pt x="17507" y="17897"/>
                  <a:pt x="17553" y="17898"/>
                </a:cubicBezTo>
                <a:lnTo>
                  <a:pt x="17568" y="17898"/>
                </a:lnTo>
                <a:lnTo>
                  <a:pt x="18033" y="17898"/>
                </a:lnTo>
                <a:lnTo>
                  <a:pt x="18033" y="17508"/>
                </a:lnTo>
                <a:cubicBezTo>
                  <a:pt x="18035" y="17422"/>
                  <a:pt x="18008" y="17376"/>
                  <a:pt x="17959" y="17376"/>
                </a:cubicBezTo>
                <a:lnTo>
                  <a:pt x="17710" y="17376"/>
                </a:lnTo>
                <a:lnTo>
                  <a:pt x="17695" y="17376"/>
                </a:lnTo>
                <a:cubicBezTo>
                  <a:pt x="17647" y="17376"/>
                  <a:pt x="17616" y="17333"/>
                  <a:pt x="17616" y="17270"/>
                </a:cubicBezTo>
                <a:cubicBezTo>
                  <a:pt x="17616" y="17206"/>
                  <a:pt x="17647" y="17161"/>
                  <a:pt x="17693" y="17161"/>
                </a:cubicBezTo>
                <a:lnTo>
                  <a:pt x="17709" y="17161"/>
                </a:lnTo>
                <a:lnTo>
                  <a:pt x="17959" y="17161"/>
                </a:lnTo>
                <a:cubicBezTo>
                  <a:pt x="18007" y="17161"/>
                  <a:pt x="18031" y="17115"/>
                  <a:pt x="18031" y="17026"/>
                </a:cubicBezTo>
                <a:lnTo>
                  <a:pt x="18031" y="16637"/>
                </a:lnTo>
                <a:lnTo>
                  <a:pt x="17570" y="16637"/>
                </a:lnTo>
                <a:lnTo>
                  <a:pt x="17555" y="16637"/>
                </a:lnTo>
                <a:cubicBezTo>
                  <a:pt x="17507" y="16637"/>
                  <a:pt x="17474" y="16594"/>
                  <a:pt x="17474" y="16530"/>
                </a:cubicBezTo>
                <a:cubicBezTo>
                  <a:pt x="17474" y="16464"/>
                  <a:pt x="17507" y="16421"/>
                  <a:pt x="17553" y="16421"/>
                </a:cubicBezTo>
                <a:close/>
                <a:moveTo>
                  <a:pt x="18629" y="16421"/>
                </a:moveTo>
                <a:cubicBezTo>
                  <a:pt x="18671" y="16421"/>
                  <a:pt x="18698" y="16469"/>
                  <a:pt x="18698" y="16541"/>
                </a:cubicBezTo>
                <a:lnTo>
                  <a:pt x="18698" y="16564"/>
                </a:lnTo>
                <a:lnTo>
                  <a:pt x="18698" y="17342"/>
                </a:lnTo>
                <a:lnTo>
                  <a:pt x="18977" y="17342"/>
                </a:lnTo>
                <a:lnTo>
                  <a:pt x="18977" y="16751"/>
                </a:lnTo>
                <a:lnTo>
                  <a:pt x="18977" y="16727"/>
                </a:lnTo>
                <a:cubicBezTo>
                  <a:pt x="18979" y="16656"/>
                  <a:pt x="19007" y="16608"/>
                  <a:pt x="19050" y="16608"/>
                </a:cubicBezTo>
                <a:cubicBezTo>
                  <a:pt x="19091" y="16608"/>
                  <a:pt x="19119" y="16656"/>
                  <a:pt x="19119" y="16727"/>
                </a:cubicBezTo>
                <a:lnTo>
                  <a:pt x="19119" y="16751"/>
                </a:lnTo>
                <a:lnTo>
                  <a:pt x="19119" y="17342"/>
                </a:lnTo>
                <a:cubicBezTo>
                  <a:pt x="19169" y="17352"/>
                  <a:pt x="19190" y="17385"/>
                  <a:pt x="19190" y="17449"/>
                </a:cubicBezTo>
                <a:cubicBezTo>
                  <a:pt x="19190" y="17504"/>
                  <a:pt x="19159" y="17558"/>
                  <a:pt x="19127" y="17558"/>
                </a:cubicBezTo>
                <a:lnTo>
                  <a:pt x="19121" y="17558"/>
                </a:lnTo>
                <a:lnTo>
                  <a:pt x="19121" y="17968"/>
                </a:lnTo>
                <a:lnTo>
                  <a:pt x="19121" y="17991"/>
                </a:lnTo>
                <a:cubicBezTo>
                  <a:pt x="19119" y="18065"/>
                  <a:pt x="19091" y="18113"/>
                  <a:pt x="19050" y="18113"/>
                </a:cubicBezTo>
                <a:cubicBezTo>
                  <a:pt x="19007" y="18113"/>
                  <a:pt x="18979" y="18065"/>
                  <a:pt x="18979" y="17994"/>
                </a:cubicBezTo>
                <a:lnTo>
                  <a:pt x="18979" y="17970"/>
                </a:lnTo>
                <a:lnTo>
                  <a:pt x="18979" y="17560"/>
                </a:lnTo>
                <a:lnTo>
                  <a:pt x="18558" y="17560"/>
                </a:lnTo>
                <a:lnTo>
                  <a:pt x="18558" y="16569"/>
                </a:lnTo>
                <a:lnTo>
                  <a:pt x="18558" y="16546"/>
                </a:lnTo>
                <a:cubicBezTo>
                  <a:pt x="18558" y="16470"/>
                  <a:pt x="18586" y="16421"/>
                  <a:pt x="18629" y="16421"/>
                </a:cubicBezTo>
                <a:close/>
                <a:moveTo>
                  <a:pt x="7653" y="16424"/>
                </a:moveTo>
                <a:lnTo>
                  <a:pt x="8117" y="16424"/>
                </a:lnTo>
                <a:lnTo>
                  <a:pt x="8132" y="16424"/>
                </a:lnTo>
                <a:cubicBezTo>
                  <a:pt x="8182" y="16421"/>
                  <a:pt x="8213" y="16464"/>
                  <a:pt x="8213" y="16530"/>
                </a:cubicBezTo>
                <a:cubicBezTo>
                  <a:pt x="8213" y="16594"/>
                  <a:pt x="8182" y="16637"/>
                  <a:pt x="8134" y="16637"/>
                </a:cubicBezTo>
                <a:lnTo>
                  <a:pt x="8119" y="16637"/>
                </a:lnTo>
                <a:lnTo>
                  <a:pt x="7796" y="16637"/>
                </a:lnTo>
                <a:lnTo>
                  <a:pt x="7795" y="17163"/>
                </a:lnTo>
                <a:lnTo>
                  <a:pt x="8071" y="17163"/>
                </a:lnTo>
                <a:cubicBezTo>
                  <a:pt x="8153" y="17163"/>
                  <a:pt x="8212" y="17254"/>
                  <a:pt x="8212" y="17376"/>
                </a:cubicBezTo>
                <a:lnTo>
                  <a:pt x="8212" y="17895"/>
                </a:lnTo>
                <a:cubicBezTo>
                  <a:pt x="8212" y="18017"/>
                  <a:pt x="8149" y="18113"/>
                  <a:pt x="8071" y="18113"/>
                </a:cubicBezTo>
                <a:lnTo>
                  <a:pt x="7749" y="18113"/>
                </a:lnTo>
                <a:cubicBezTo>
                  <a:pt x="7726" y="18113"/>
                  <a:pt x="7684" y="18100"/>
                  <a:pt x="7663" y="18084"/>
                </a:cubicBezTo>
                <a:lnTo>
                  <a:pt x="7577" y="18027"/>
                </a:lnTo>
                <a:cubicBezTo>
                  <a:pt x="7529" y="17994"/>
                  <a:pt x="7512" y="17966"/>
                  <a:pt x="7512" y="17913"/>
                </a:cubicBezTo>
                <a:cubicBezTo>
                  <a:pt x="7512" y="17855"/>
                  <a:pt x="7544" y="17807"/>
                  <a:pt x="7580" y="17807"/>
                </a:cubicBezTo>
                <a:cubicBezTo>
                  <a:pt x="7593" y="17807"/>
                  <a:pt x="7606" y="17809"/>
                  <a:pt x="7619" y="17820"/>
                </a:cubicBezTo>
                <a:lnTo>
                  <a:pt x="7634" y="17830"/>
                </a:lnTo>
                <a:lnTo>
                  <a:pt x="7710" y="17882"/>
                </a:lnTo>
                <a:cubicBezTo>
                  <a:pt x="7713" y="17885"/>
                  <a:pt x="7718" y="17887"/>
                  <a:pt x="7724" y="17890"/>
                </a:cubicBezTo>
                <a:cubicBezTo>
                  <a:pt x="7730" y="17892"/>
                  <a:pt x="7732" y="17895"/>
                  <a:pt x="7734" y="17895"/>
                </a:cubicBezTo>
                <a:lnTo>
                  <a:pt x="7752" y="17898"/>
                </a:lnTo>
                <a:lnTo>
                  <a:pt x="7766" y="17898"/>
                </a:lnTo>
                <a:lnTo>
                  <a:pt x="8071" y="17898"/>
                </a:lnTo>
                <a:lnTo>
                  <a:pt x="8071" y="17379"/>
                </a:lnTo>
                <a:lnTo>
                  <a:pt x="7653" y="17379"/>
                </a:lnTo>
                <a:lnTo>
                  <a:pt x="7653" y="16424"/>
                </a:lnTo>
                <a:close/>
                <a:moveTo>
                  <a:pt x="19636" y="16424"/>
                </a:moveTo>
                <a:lnTo>
                  <a:pt x="20100" y="16424"/>
                </a:lnTo>
                <a:lnTo>
                  <a:pt x="20115" y="16424"/>
                </a:lnTo>
                <a:cubicBezTo>
                  <a:pt x="20165" y="16421"/>
                  <a:pt x="20196" y="16464"/>
                  <a:pt x="20196" y="16530"/>
                </a:cubicBezTo>
                <a:cubicBezTo>
                  <a:pt x="20196" y="16594"/>
                  <a:pt x="20165" y="16637"/>
                  <a:pt x="20117" y="16637"/>
                </a:cubicBezTo>
                <a:lnTo>
                  <a:pt x="20102" y="16637"/>
                </a:lnTo>
                <a:lnTo>
                  <a:pt x="19778" y="16637"/>
                </a:lnTo>
                <a:lnTo>
                  <a:pt x="19776" y="17163"/>
                </a:lnTo>
                <a:lnTo>
                  <a:pt x="20053" y="17163"/>
                </a:lnTo>
                <a:cubicBezTo>
                  <a:pt x="20134" y="17163"/>
                  <a:pt x="20195" y="17254"/>
                  <a:pt x="20195" y="17376"/>
                </a:cubicBezTo>
                <a:lnTo>
                  <a:pt x="20195" y="17895"/>
                </a:lnTo>
                <a:cubicBezTo>
                  <a:pt x="20195" y="18017"/>
                  <a:pt x="20131" y="18113"/>
                  <a:pt x="20053" y="18113"/>
                </a:cubicBezTo>
                <a:lnTo>
                  <a:pt x="19732" y="18113"/>
                </a:lnTo>
                <a:cubicBezTo>
                  <a:pt x="19709" y="18113"/>
                  <a:pt x="19667" y="18100"/>
                  <a:pt x="19646" y="18084"/>
                </a:cubicBezTo>
                <a:lnTo>
                  <a:pt x="19560" y="18027"/>
                </a:lnTo>
                <a:cubicBezTo>
                  <a:pt x="19512" y="17994"/>
                  <a:pt x="19494" y="17966"/>
                  <a:pt x="19494" y="17913"/>
                </a:cubicBezTo>
                <a:cubicBezTo>
                  <a:pt x="19494" y="17855"/>
                  <a:pt x="19527" y="17807"/>
                  <a:pt x="19563" y="17807"/>
                </a:cubicBezTo>
                <a:cubicBezTo>
                  <a:pt x="19576" y="17807"/>
                  <a:pt x="19587" y="17809"/>
                  <a:pt x="19600" y="17820"/>
                </a:cubicBezTo>
                <a:lnTo>
                  <a:pt x="19615" y="17830"/>
                </a:lnTo>
                <a:lnTo>
                  <a:pt x="19691" y="17882"/>
                </a:lnTo>
                <a:cubicBezTo>
                  <a:pt x="19695" y="17885"/>
                  <a:pt x="19700" y="17887"/>
                  <a:pt x="19705" y="17890"/>
                </a:cubicBezTo>
                <a:cubicBezTo>
                  <a:pt x="19712" y="17892"/>
                  <a:pt x="19715" y="17895"/>
                  <a:pt x="19717" y="17895"/>
                </a:cubicBezTo>
                <a:lnTo>
                  <a:pt x="19734" y="17898"/>
                </a:lnTo>
                <a:lnTo>
                  <a:pt x="19747" y="17898"/>
                </a:lnTo>
                <a:lnTo>
                  <a:pt x="20053" y="17898"/>
                </a:lnTo>
                <a:lnTo>
                  <a:pt x="20053" y="17379"/>
                </a:lnTo>
                <a:lnTo>
                  <a:pt x="19636" y="17379"/>
                </a:lnTo>
                <a:lnTo>
                  <a:pt x="19636" y="16424"/>
                </a:lnTo>
                <a:close/>
                <a:moveTo>
                  <a:pt x="11767" y="16637"/>
                </a:moveTo>
                <a:lnTo>
                  <a:pt x="11767" y="17161"/>
                </a:lnTo>
                <a:lnTo>
                  <a:pt x="11905" y="17161"/>
                </a:lnTo>
                <a:lnTo>
                  <a:pt x="11905" y="16637"/>
                </a:lnTo>
                <a:lnTo>
                  <a:pt x="11767" y="16637"/>
                </a:lnTo>
                <a:close/>
                <a:moveTo>
                  <a:pt x="1662" y="16639"/>
                </a:moveTo>
                <a:lnTo>
                  <a:pt x="1662" y="17898"/>
                </a:lnTo>
                <a:lnTo>
                  <a:pt x="2082" y="17898"/>
                </a:lnTo>
                <a:lnTo>
                  <a:pt x="2082" y="16639"/>
                </a:lnTo>
                <a:lnTo>
                  <a:pt x="1662" y="16639"/>
                </a:lnTo>
                <a:close/>
                <a:moveTo>
                  <a:pt x="12637" y="16639"/>
                </a:moveTo>
                <a:lnTo>
                  <a:pt x="12637" y="16979"/>
                </a:lnTo>
                <a:lnTo>
                  <a:pt x="13054" y="16979"/>
                </a:lnTo>
                <a:lnTo>
                  <a:pt x="13054" y="16639"/>
                </a:lnTo>
                <a:lnTo>
                  <a:pt x="12637" y="16639"/>
                </a:lnTo>
                <a:close/>
                <a:moveTo>
                  <a:pt x="13645" y="16639"/>
                </a:moveTo>
                <a:lnTo>
                  <a:pt x="13645" y="17898"/>
                </a:lnTo>
                <a:lnTo>
                  <a:pt x="14064" y="17898"/>
                </a:lnTo>
                <a:lnTo>
                  <a:pt x="14064" y="16639"/>
                </a:lnTo>
                <a:lnTo>
                  <a:pt x="13645" y="16639"/>
                </a:lnTo>
                <a:close/>
                <a:moveTo>
                  <a:pt x="11625" y="17379"/>
                </a:moveTo>
                <a:lnTo>
                  <a:pt x="11625" y="17898"/>
                </a:lnTo>
                <a:lnTo>
                  <a:pt x="12046" y="17898"/>
                </a:lnTo>
                <a:lnTo>
                  <a:pt x="12046" y="17379"/>
                </a:lnTo>
                <a:lnTo>
                  <a:pt x="11625" y="17379"/>
                </a:lnTo>
                <a:close/>
                <a:moveTo>
                  <a:pt x="8664" y="17552"/>
                </a:moveTo>
                <a:lnTo>
                  <a:pt x="8664" y="17895"/>
                </a:lnTo>
                <a:lnTo>
                  <a:pt x="9083" y="17895"/>
                </a:lnTo>
                <a:lnTo>
                  <a:pt x="9083" y="17552"/>
                </a:lnTo>
                <a:lnTo>
                  <a:pt x="8664" y="17552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11" name="Phone">
            <a:extLst>
              <a:ext uri="{FF2B5EF4-FFF2-40B4-BE49-F238E27FC236}">
                <a16:creationId xmlns:a16="http://schemas.microsoft.com/office/drawing/2014/main" id="{E8F1AFA1-57D2-D5D3-48BF-DE0BD36DDC25}"/>
              </a:ext>
            </a:extLst>
          </p:cNvPr>
          <p:cNvSpPr/>
          <p:nvPr/>
        </p:nvSpPr>
        <p:spPr>
          <a:xfrm>
            <a:off x="2156360" y="2554448"/>
            <a:ext cx="179332" cy="3693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8" y="0"/>
                </a:moveTo>
                <a:cubicBezTo>
                  <a:pt x="934" y="0"/>
                  <a:pt x="0" y="453"/>
                  <a:pt x="0" y="1004"/>
                </a:cubicBezTo>
                <a:lnTo>
                  <a:pt x="0" y="20596"/>
                </a:lnTo>
                <a:cubicBezTo>
                  <a:pt x="0" y="21152"/>
                  <a:pt x="934" y="21600"/>
                  <a:pt x="2068" y="21600"/>
                </a:cubicBezTo>
                <a:lnTo>
                  <a:pt x="19532" y="21600"/>
                </a:lnTo>
                <a:cubicBezTo>
                  <a:pt x="20666" y="21600"/>
                  <a:pt x="21600" y="21147"/>
                  <a:pt x="21600" y="20596"/>
                </a:cubicBezTo>
                <a:lnTo>
                  <a:pt x="21600" y="1004"/>
                </a:lnTo>
                <a:cubicBezTo>
                  <a:pt x="21600" y="453"/>
                  <a:pt x="20677" y="0"/>
                  <a:pt x="19532" y="0"/>
                </a:cubicBezTo>
                <a:lnTo>
                  <a:pt x="2068" y="0"/>
                </a:lnTo>
                <a:close/>
                <a:moveTo>
                  <a:pt x="9142" y="1350"/>
                </a:moveTo>
                <a:lnTo>
                  <a:pt x="12468" y="1350"/>
                </a:lnTo>
                <a:cubicBezTo>
                  <a:pt x="12758" y="1350"/>
                  <a:pt x="12990" y="1463"/>
                  <a:pt x="12990" y="1604"/>
                </a:cubicBezTo>
                <a:cubicBezTo>
                  <a:pt x="12990" y="1744"/>
                  <a:pt x="12758" y="1858"/>
                  <a:pt x="12468" y="1858"/>
                </a:cubicBezTo>
                <a:lnTo>
                  <a:pt x="9142" y="1858"/>
                </a:lnTo>
                <a:cubicBezTo>
                  <a:pt x="8853" y="1858"/>
                  <a:pt x="8621" y="1744"/>
                  <a:pt x="8621" y="1604"/>
                </a:cubicBezTo>
                <a:cubicBezTo>
                  <a:pt x="8621" y="1463"/>
                  <a:pt x="8853" y="1350"/>
                  <a:pt x="9142" y="1350"/>
                </a:cubicBezTo>
                <a:close/>
                <a:moveTo>
                  <a:pt x="1477" y="2927"/>
                </a:moveTo>
                <a:lnTo>
                  <a:pt x="20123" y="2927"/>
                </a:lnTo>
                <a:lnTo>
                  <a:pt x="20123" y="18985"/>
                </a:lnTo>
                <a:lnTo>
                  <a:pt x="1477" y="18985"/>
                </a:lnTo>
                <a:lnTo>
                  <a:pt x="1477" y="2927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12" name="61jjLEU53yL._SL1000_.jpg" descr="61jjLEU53yL._SL1000_.jpg">
            <a:extLst>
              <a:ext uri="{FF2B5EF4-FFF2-40B4-BE49-F238E27FC236}">
                <a16:creationId xmlns:a16="http://schemas.microsoft.com/office/drawing/2014/main" id="{64A9D314-9B59-38B4-F1D7-2095ECA2A2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6806" y="265618"/>
            <a:ext cx="1198439" cy="1198439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464893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261FEF6-4C1A-46BE-9130-C134130BA5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2C777F-B263-25F5-7A9F-A5C9CEA11099}"/>
              </a:ext>
            </a:extLst>
          </p:cNvPr>
          <p:cNvSpPr txBox="1"/>
          <p:nvPr/>
        </p:nvSpPr>
        <p:spPr>
          <a:xfrm>
            <a:off x="1796143" y="38426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Unknown.jpeg" descr="Unknown.jpeg">
            <a:extLst>
              <a:ext uri="{FF2B5EF4-FFF2-40B4-BE49-F238E27FC236}">
                <a16:creationId xmlns:a16="http://schemas.microsoft.com/office/drawing/2014/main" id="{2C7E3AB5-7E21-BCCB-0D9C-DDB927A70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6702" y="3717285"/>
            <a:ext cx="3810001" cy="213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Unknown.jpeg" descr="Unknown.jpeg">
            <a:extLst>
              <a:ext uri="{FF2B5EF4-FFF2-40B4-BE49-F238E27FC236}">
                <a16:creationId xmlns:a16="http://schemas.microsoft.com/office/drawing/2014/main" id="{962A69B7-0E9D-F605-7B13-496005512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741" y="373806"/>
            <a:ext cx="2857501" cy="2857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Unknown.jpeg" descr="Unknown.jpeg">
            <a:extLst>
              <a:ext uri="{FF2B5EF4-FFF2-40B4-BE49-F238E27FC236}">
                <a16:creationId xmlns:a16="http://schemas.microsoft.com/office/drawing/2014/main" id="{5CC167D7-E0D2-1F3A-5826-B02E2F1BD3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9750" y="3652157"/>
            <a:ext cx="3492500" cy="2324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Unknown.jpeg" descr="Unknown.jpeg">
            <a:extLst>
              <a:ext uri="{FF2B5EF4-FFF2-40B4-BE49-F238E27FC236}">
                <a16:creationId xmlns:a16="http://schemas.microsoft.com/office/drawing/2014/main" id="{E354C68B-E481-2B1B-D466-076566D0B1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163" y="3842657"/>
            <a:ext cx="3797301" cy="213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download (1).jpeg" descr="download (1).jpeg">
            <a:extLst>
              <a:ext uri="{FF2B5EF4-FFF2-40B4-BE49-F238E27FC236}">
                <a16:creationId xmlns:a16="http://schemas.microsoft.com/office/drawing/2014/main" id="{1C9F1A7B-0B1F-BEA5-9913-D092573D2F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513" y="337218"/>
            <a:ext cx="4489685" cy="25275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ownload.jpeg" descr="download.jpeg">
            <a:extLst>
              <a:ext uri="{FF2B5EF4-FFF2-40B4-BE49-F238E27FC236}">
                <a16:creationId xmlns:a16="http://schemas.microsoft.com/office/drawing/2014/main" id="{DF9F54A1-2081-EAF3-0FAE-43206980578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23026" r="23026"/>
          <a:stretch>
            <a:fillRect/>
          </a:stretch>
        </p:blipFill>
        <p:spPr>
          <a:xfrm>
            <a:off x="2915599" y="1878075"/>
            <a:ext cx="1363404" cy="25273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whirlpool-smart-washer-dryer-1500x1000.jpg" descr="whirlpool-smart-washer-dryer-1500x1000.jpg">
            <a:extLst>
              <a:ext uri="{FF2B5EF4-FFF2-40B4-BE49-F238E27FC236}">
                <a16:creationId xmlns:a16="http://schemas.microsoft.com/office/drawing/2014/main" id="{54ED3716-8363-A135-B16D-0A5FDD76F57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46737" y="438931"/>
            <a:ext cx="3486151" cy="23241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5899371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FC2702-A822-4B6D-A790-7646DAE5A1E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3D4814A-C627-42DF-B97F-D7614B05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Pro-Gamer Moves</a:t>
            </a:r>
          </a:p>
        </p:txBody>
      </p:sp>
    </p:spTree>
    <p:extLst>
      <p:ext uri="{BB962C8B-B14F-4D97-AF65-F5344CB8AC3E}">
        <p14:creationId xmlns:p14="http://schemas.microsoft.com/office/powerpoint/2010/main" val="22920864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E1C7-FD90-6559-03D9-4697EC659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9C1BC-9974-B43C-6258-02BB7B2D4A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Do not use real name</a:t>
            </a:r>
          </a:p>
          <a:p>
            <a:r>
              <a:rPr lang="en-US" dirty="0"/>
              <a:t>Pay using Privacy.com</a:t>
            </a:r>
          </a:p>
          <a:p>
            <a:r>
              <a:rPr lang="en-US" dirty="0"/>
              <a:t>Register with email alias</a:t>
            </a:r>
          </a:p>
          <a:p>
            <a:r>
              <a:rPr lang="en-US" dirty="0"/>
              <a:t>Local providers vs. ,</a:t>
            </a:r>
            <a:r>
              <a:rPr lang="en-US" dirty="0" err="1"/>
              <a:t>onopolies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3E074-6C1C-092F-688F-53990C349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ISP</a:t>
            </a:r>
          </a:p>
        </p:txBody>
      </p:sp>
      <p:pic>
        <p:nvPicPr>
          <p:cNvPr id="5" name="dUiJFEMc_400x400.jpg" descr="dUiJFEMc_400x400.jpg">
            <a:extLst>
              <a:ext uri="{FF2B5EF4-FFF2-40B4-BE49-F238E27FC236}">
                <a16:creationId xmlns:a16="http://schemas.microsoft.com/office/drawing/2014/main" id="{57B4367A-B8F7-CD2C-B4E4-82922A3A8E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8651" y="1197336"/>
            <a:ext cx="2470952" cy="2470952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Screenshot 2022-07-07 at 13.02.17.png" descr="Screenshot 2022-07-07 at 13.02.17.png">
            <a:extLst>
              <a:ext uri="{FF2B5EF4-FFF2-40B4-BE49-F238E27FC236}">
                <a16:creationId xmlns:a16="http://schemas.microsoft.com/office/drawing/2014/main" id="{3E0244C8-87AE-BA9A-77F6-42A0363A7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7263" y="4029959"/>
            <a:ext cx="4373729" cy="128359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8839575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E1C7-FD90-6559-03D9-4697EC659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9C1BC-9974-B43C-6258-02BB7B2D4A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 err="1"/>
              <a:t>Protectli</a:t>
            </a:r>
            <a:endParaRPr lang="en-US" dirty="0"/>
          </a:p>
          <a:p>
            <a:r>
              <a:rPr lang="en-US" dirty="0"/>
              <a:t>Intel NUC</a:t>
            </a:r>
          </a:p>
          <a:p>
            <a:r>
              <a:rPr lang="en-US" dirty="0" err="1"/>
              <a:t>Ebay</a:t>
            </a:r>
            <a:r>
              <a:rPr lang="en-US" dirty="0"/>
              <a:t> – Craigslist – dumpster diving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3E074-6C1C-092F-688F-53990C349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ISP - Hardware</a:t>
            </a:r>
          </a:p>
        </p:txBody>
      </p:sp>
    </p:spTree>
    <p:extLst>
      <p:ext uri="{BB962C8B-B14F-4D97-AF65-F5344CB8AC3E}">
        <p14:creationId xmlns:p14="http://schemas.microsoft.com/office/powerpoint/2010/main" val="36527945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E1C7-FD90-6559-03D9-4697EC659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9C1BC-9974-B43C-6258-02BB7B2D4A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3E074-6C1C-092F-688F-53990C349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ISP - Software</a:t>
            </a:r>
          </a:p>
        </p:txBody>
      </p:sp>
      <p:pic>
        <p:nvPicPr>
          <p:cNvPr id="5" name="OPNsense-logo.png" descr="OPNsense-logo.png">
            <a:extLst>
              <a:ext uri="{FF2B5EF4-FFF2-40B4-BE49-F238E27FC236}">
                <a16:creationId xmlns:a16="http://schemas.microsoft.com/office/drawing/2014/main" id="{E00E4434-B565-E820-3507-E4B15A663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9009" y="2476500"/>
            <a:ext cx="3556001" cy="190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pfSense-Logo.jpg" descr="pfSense-Logo.jpg">
            <a:extLst>
              <a:ext uri="{FF2B5EF4-FFF2-40B4-BE49-F238E27FC236}">
                <a16:creationId xmlns:a16="http://schemas.microsoft.com/office/drawing/2014/main" id="{E3AB721D-27FF-99BF-113A-8AC558CAEC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021" y="2476500"/>
            <a:ext cx="3393967" cy="1905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050693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E1C7-FD90-6559-03D9-4697EC659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9C1BC-9974-B43C-6258-02BB7B2D4A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3E074-6C1C-092F-688F-53990C349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ISP - VPN</a:t>
            </a:r>
          </a:p>
        </p:txBody>
      </p:sp>
      <p:pic>
        <p:nvPicPr>
          <p:cNvPr id="5" name="Screenshot 2022-07-07 at 13.23.27.png" descr="Screenshot 2022-07-07 at 13.23.27.png">
            <a:extLst>
              <a:ext uri="{FF2B5EF4-FFF2-40B4-BE49-F238E27FC236}">
                <a16:creationId xmlns:a16="http://schemas.microsoft.com/office/drawing/2014/main" id="{A0A008BA-5CA4-ED4E-752A-AA6A193DF1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3650" y="2185279"/>
            <a:ext cx="4584700" cy="115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Screenshot 2022-07-07 at 13.23.04.png" descr="Screenshot 2022-07-07 at 13.23.04.png">
            <a:extLst>
              <a:ext uri="{FF2B5EF4-FFF2-40B4-BE49-F238E27FC236}">
                <a16:creationId xmlns:a16="http://schemas.microsoft.com/office/drawing/2014/main" id="{50B9B9EE-A125-A7F9-91C2-616E5076CD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300" y="3835570"/>
            <a:ext cx="3327400" cy="8890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343991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E1C7-FD90-6559-03D9-4697EC659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9C1BC-9974-B43C-6258-02BB7B2D4A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3E074-6C1C-092F-688F-53990C349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Common Services</a:t>
            </a:r>
          </a:p>
        </p:txBody>
      </p:sp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76131BA6-5C55-A37A-3BB4-D767C6871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85" y="1479064"/>
            <a:ext cx="5702300" cy="1393287"/>
          </a:xfrm>
          <a:prstGeom prst="rect">
            <a:avLst/>
          </a:prstGeom>
        </p:spPr>
      </p:pic>
      <p:pic>
        <p:nvPicPr>
          <p:cNvPr id="9" name="google_drive_logo-100740192-large.jpg" descr="google_drive_logo-100740192-large.jpg">
            <a:extLst>
              <a:ext uri="{FF2B5EF4-FFF2-40B4-BE49-F238E27FC236}">
                <a16:creationId xmlns:a16="http://schemas.microsoft.com/office/drawing/2014/main" id="{8ACC68B4-1AAE-07E5-F718-7DB7A53983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56261" y="1479411"/>
            <a:ext cx="2302083" cy="1534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dropbox.png" descr="dropbox.png">
            <a:extLst>
              <a:ext uri="{FF2B5EF4-FFF2-40B4-BE49-F238E27FC236}">
                <a16:creationId xmlns:a16="http://schemas.microsoft.com/office/drawing/2014/main" id="{A3FCCA6B-D394-42A4-D3CD-79FDEA25C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692" y="4242710"/>
            <a:ext cx="2462300" cy="2462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image_detail@2x1.png" descr="image_detail@2x1.png">
            <a:extLst>
              <a:ext uri="{FF2B5EF4-FFF2-40B4-BE49-F238E27FC236}">
                <a16:creationId xmlns:a16="http://schemas.microsoft.com/office/drawing/2014/main" id="{D73E9B66-542C-F89D-39E8-7C95AD9DD25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8302" t="36038" r="17097" b="36038"/>
          <a:stretch>
            <a:fillRect/>
          </a:stretch>
        </p:blipFill>
        <p:spPr>
          <a:xfrm>
            <a:off x="5187651" y="1504031"/>
            <a:ext cx="2630527" cy="7427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404702-mint-com.jpg" descr="404702-mint-com.jpg">
            <a:extLst>
              <a:ext uri="{FF2B5EF4-FFF2-40B4-BE49-F238E27FC236}">
                <a16:creationId xmlns:a16="http://schemas.microsoft.com/office/drawing/2014/main" id="{9C91DAAC-2610-AD74-F0CA-49D9B25FA5F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1225" t="36899" r="29809" b="36899"/>
          <a:stretch>
            <a:fillRect/>
          </a:stretch>
        </p:blipFill>
        <p:spPr>
          <a:xfrm>
            <a:off x="6510287" y="3149864"/>
            <a:ext cx="3216534" cy="1217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" name="Google-Search-Console-Logo.jpg" descr="Google-Search-Console-Logo.jpg">
            <a:extLst>
              <a:ext uri="{FF2B5EF4-FFF2-40B4-BE49-F238E27FC236}">
                <a16:creationId xmlns:a16="http://schemas.microsoft.com/office/drawing/2014/main" id="{D2A972F1-6387-B51F-2B40-1E87868B3D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11302"/>
          <a:stretch>
            <a:fillRect/>
          </a:stretch>
        </p:blipFill>
        <p:spPr>
          <a:xfrm>
            <a:off x="5954962" y="4640109"/>
            <a:ext cx="3693362" cy="19655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netflix_logo.0.jpg" descr="netflix_logo.0.jpg">
            <a:extLst>
              <a:ext uri="{FF2B5EF4-FFF2-40B4-BE49-F238E27FC236}">
                <a16:creationId xmlns:a16="http://schemas.microsoft.com/office/drawing/2014/main" id="{7FFA7522-B497-D50F-ADC2-B8C8D166DF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9538" y="1584254"/>
            <a:ext cx="3454520" cy="23030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Feedly.jpg" descr="Feedly.jpg">
            <a:extLst>
              <a:ext uri="{FF2B5EF4-FFF2-40B4-BE49-F238E27FC236}">
                <a16:creationId xmlns:a16="http://schemas.microsoft.com/office/drawing/2014/main" id="{949ECFFA-AABD-F9EB-AE7A-3DCFCCB2314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2798" r="22798"/>
          <a:stretch>
            <a:fillRect/>
          </a:stretch>
        </p:blipFill>
        <p:spPr>
          <a:xfrm>
            <a:off x="912151" y="4553459"/>
            <a:ext cx="1631525" cy="1499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lastpass-android.jpg" descr="lastpass-android.jpg">
            <a:extLst>
              <a:ext uri="{FF2B5EF4-FFF2-40B4-BE49-F238E27FC236}">
                <a16:creationId xmlns:a16="http://schemas.microsoft.com/office/drawing/2014/main" id="{737269FD-159D-B45D-7120-530E83D13FB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7039" y="2719598"/>
            <a:ext cx="2048416" cy="11949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Cloud-Drive-800_thumb800.jpg" descr="iCloud-Drive-800_thumb800.jpg">
            <a:extLst>
              <a:ext uri="{FF2B5EF4-FFF2-40B4-BE49-F238E27FC236}">
                <a16:creationId xmlns:a16="http://schemas.microsoft.com/office/drawing/2014/main" id="{30E00256-51CE-6BF3-ADCD-CE596A3D0A42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 l="30826" t="15835" r="30826" b="15835"/>
          <a:stretch>
            <a:fillRect/>
          </a:stretch>
        </p:blipFill>
        <p:spPr>
          <a:xfrm>
            <a:off x="9865899" y="3213878"/>
            <a:ext cx="1994430" cy="199900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492597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B0C15-3165-32E8-EFD8-5EF5710B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</a:t>
            </a:r>
          </a:p>
        </p:txBody>
      </p:sp>
      <p:pic>
        <p:nvPicPr>
          <p:cNvPr id="6" name="1477559.jpg" descr="1477559.jpg">
            <a:extLst>
              <a:ext uri="{FF2B5EF4-FFF2-40B4-BE49-F238E27FC236}">
                <a16:creationId xmlns:a16="http://schemas.microsoft.com/office/drawing/2014/main" id="{581EF501-E367-E37B-950B-496B21B68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7142" y="1153886"/>
            <a:ext cx="6066971" cy="455022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56044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E1C7-FD90-6559-03D9-4697EC659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Services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9C1BC-9974-B43C-6258-02BB7B2D4A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3E074-6C1C-092F-688F-53990C349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Self-Hosted</a:t>
            </a:r>
          </a:p>
        </p:txBody>
      </p:sp>
      <p:pic>
        <p:nvPicPr>
          <p:cNvPr id="8" name="Picture 7" descr="Background pattern&#10;&#10;Description automatically generated with low confidence">
            <a:extLst>
              <a:ext uri="{FF2B5EF4-FFF2-40B4-BE49-F238E27FC236}">
                <a16:creationId xmlns:a16="http://schemas.microsoft.com/office/drawing/2014/main" id="{76131BA6-5C55-A37A-3BB4-D767C6871A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85" y="1479064"/>
            <a:ext cx="5702300" cy="1393287"/>
          </a:xfrm>
          <a:prstGeom prst="rect">
            <a:avLst/>
          </a:prstGeom>
        </p:spPr>
      </p:pic>
      <p:pic>
        <p:nvPicPr>
          <p:cNvPr id="5" name="download (1).jpeg" descr="download (1).jpeg">
            <a:extLst>
              <a:ext uri="{FF2B5EF4-FFF2-40B4-BE49-F238E27FC236}">
                <a16:creationId xmlns:a16="http://schemas.microsoft.com/office/drawing/2014/main" id="{0509D772-EBC7-7B0C-0162-947550559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286" y="1860923"/>
            <a:ext cx="3496085" cy="18897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download (4).png" descr="download (4).png">
            <a:extLst>
              <a:ext uri="{FF2B5EF4-FFF2-40B4-BE49-F238E27FC236}">
                <a16:creationId xmlns:a16="http://schemas.microsoft.com/office/drawing/2014/main" id="{852C3D94-2DBE-203D-7B3A-567B89509B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3839" y="2198464"/>
            <a:ext cx="1450008" cy="1450008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download (3).png" descr="download (3).png">
            <a:extLst>
              <a:ext uri="{FF2B5EF4-FFF2-40B4-BE49-F238E27FC236}">
                <a16:creationId xmlns:a16="http://schemas.microsoft.com/office/drawing/2014/main" id="{2DD0A392-3DCF-B684-2F1F-750BDC226B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7107" y="2185806"/>
            <a:ext cx="1389701" cy="13897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" name="download (2).png" descr="download (2).png">
            <a:extLst>
              <a:ext uri="{FF2B5EF4-FFF2-40B4-BE49-F238E27FC236}">
                <a16:creationId xmlns:a16="http://schemas.microsoft.com/office/drawing/2014/main" id="{13AC02CA-D954-658F-491C-F9D58A0861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23603" b="17695"/>
          <a:stretch>
            <a:fillRect/>
          </a:stretch>
        </p:blipFill>
        <p:spPr>
          <a:xfrm>
            <a:off x="1184633" y="4514455"/>
            <a:ext cx="1806751" cy="10605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" name="download (1).png" descr="download (1).png">
            <a:extLst>
              <a:ext uri="{FF2B5EF4-FFF2-40B4-BE49-F238E27FC236}">
                <a16:creationId xmlns:a16="http://schemas.microsoft.com/office/drawing/2014/main" id="{B9A72FFE-2447-FE2E-CDBD-C5FE2E7698B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33981" b="35770"/>
          <a:stretch>
            <a:fillRect/>
          </a:stretch>
        </p:blipFill>
        <p:spPr>
          <a:xfrm>
            <a:off x="3298731" y="3776394"/>
            <a:ext cx="5539837" cy="11171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download.jpeg" descr="download.jpeg">
            <a:extLst>
              <a:ext uri="{FF2B5EF4-FFF2-40B4-BE49-F238E27FC236}">
                <a16:creationId xmlns:a16="http://schemas.microsoft.com/office/drawing/2014/main" id="{635EFB08-DA00-6B41-1AA5-735D75A8E4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93270" y="4098027"/>
            <a:ext cx="2278939" cy="12788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download.png" descr="download.png">
            <a:extLst>
              <a:ext uri="{FF2B5EF4-FFF2-40B4-BE49-F238E27FC236}">
                <a16:creationId xmlns:a16="http://schemas.microsoft.com/office/drawing/2014/main" id="{044B9954-0087-383E-6866-9E3C5DD567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3270" y="1809169"/>
            <a:ext cx="2146045" cy="214604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logo.png" descr="logo.png">
            <a:extLst>
              <a:ext uri="{FF2B5EF4-FFF2-40B4-BE49-F238E27FC236}">
                <a16:creationId xmlns:a16="http://schemas.microsoft.com/office/drawing/2014/main" id="{36B182E9-EC03-A3D9-55C6-C47EB4A682A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70199" y="5329994"/>
            <a:ext cx="6451600" cy="1117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380312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64" y="3015343"/>
            <a:ext cx="2933700" cy="9271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E5B51369-8DF0-0FA5-875B-6F888AADA63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65" y="3498517"/>
            <a:ext cx="2933700" cy="927100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5DF3D4D5-07D6-11B4-EDB5-0FB1C3889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550" y="1517650"/>
            <a:ext cx="8470900" cy="382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6496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D4814A-C627-42DF-B97F-D7614B05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</a:t>
            </a:r>
          </a:p>
        </p:txBody>
      </p:sp>
    </p:spTree>
    <p:extLst>
      <p:ext uri="{BB962C8B-B14F-4D97-AF65-F5344CB8AC3E}">
        <p14:creationId xmlns:p14="http://schemas.microsoft.com/office/powerpoint/2010/main" val="21165695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" y="3429000"/>
            <a:ext cx="2933700" cy="927100"/>
          </a:xfrm>
          <a:prstGeom prst="rect">
            <a:avLst/>
          </a:prstGeom>
        </p:spPr>
      </p:pic>
      <p:pic>
        <p:nvPicPr>
          <p:cNvPr id="6" name="Close-up-of-Google-Sign-In-Button-with-Red-Arrow.png" descr="Close-up-of-Google-Sign-In-Button-with-Red-Arrow.png">
            <a:extLst>
              <a:ext uri="{FF2B5EF4-FFF2-40B4-BE49-F238E27FC236}">
                <a16:creationId xmlns:a16="http://schemas.microsoft.com/office/drawing/2014/main" id="{A89CB86E-4425-BB85-1EA1-BF543D4E7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4356" y="2592438"/>
            <a:ext cx="4223288" cy="16731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321288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E1C7-FD90-6559-03D9-4697EC659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9C1BC-9974-B43C-6258-02BB7B2D4A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Not all services like “disposable” numbers</a:t>
            </a:r>
          </a:p>
          <a:p>
            <a:r>
              <a:rPr lang="en-US" dirty="0"/>
              <a:t>Not all retailers accept prepaid cards for purchases</a:t>
            </a:r>
          </a:p>
          <a:p>
            <a:r>
              <a:rPr lang="en-US" dirty="0"/>
              <a:t>Added complexity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3E074-6C1C-092F-688F-53990C349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Technical Issues</a:t>
            </a:r>
          </a:p>
        </p:txBody>
      </p:sp>
    </p:spTree>
    <p:extLst>
      <p:ext uri="{BB962C8B-B14F-4D97-AF65-F5344CB8AC3E}">
        <p14:creationId xmlns:p14="http://schemas.microsoft.com/office/powerpoint/2010/main" val="134429986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3CE1C7-FD90-6559-03D9-4697EC659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19C1BC-9974-B43C-6258-02BB7B2D4A4F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Money</a:t>
            </a:r>
          </a:p>
          <a:p>
            <a:r>
              <a:rPr lang="en-US" dirty="0"/>
              <a:t>Privacy Fatigue</a:t>
            </a:r>
          </a:p>
          <a:p>
            <a:r>
              <a:rPr lang="en-US" dirty="0"/>
              <a:t>Does not account for anyone else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43E074-6C1C-092F-688F-53990C34927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Truth</a:t>
            </a:r>
          </a:p>
        </p:txBody>
      </p:sp>
      <p:pic>
        <p:nvPicPr>
          <p:cNvPr id="5" name="ECR5lJAXUAMV9fd.jpeg" descr="ECR5lJAXUAMV9fd.jpeg">
            <a:extLst>
              <a:ext uri="{FF2B5EF4-FFF2-40B4-BE49-F238E27FC236}">
                <a16:creationId xmlns:a16="http://schemas.microsoft.com/office/drawing/2014/main" id="{7C45BA99-F791-1FF2-54BC-E3F08F5E4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033" y="1197336"/>
            <a:ext cx="5285054" cy="341670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427405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D4814A-C627-42DF-B97F-D7614B05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Do?</a:t>
            </a:r>
          </a:p>
        </p:txBody>
      </p:sp>
    </p:spTree>
    <p:extLst>
      <p:ext uri="{BB962C8B-B14F-4D97-AF65-F5344CB8AC3E}">
        <p14:creationId xmlns:p14="http://schemas.microsoft.com/office/powerpoint/2010/main" val="339534312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861C05-66DC-D3C7-53C2-52520F2C7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We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8FEEC8-A18F-79F4-E574-B0583B9F822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22313" y="1638299"/>
            <a:ext cx="4974294" cy="4341249"/>
          </a:xfrm>
        </p:spPr>
        <p:txBody>
          <a:bodyPr/>
          <a:lstStyle/>
          <a:p>
            <a:r>
              <a:rPr lang="en-US" dirty="0"/>
              <a:t>Advocate for Least Privilege collection</a:t>
            </a:r>
          </a:p>
          <a:p>
            <a:r>
              <a:rPr lang="en-US" dirty="0"/>
              <a:t>Support organizations fighting for end-user rights</a:t>
            </a:r>
          </a:p>
          <a:p>
            <a:endParaRPr lang="en-US" dirty="0"/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1BB6F2AC-172B-AD2C-B71E-AF34BD706F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626" t="17536" r="13626" b="15092"/>
          <a:stretch>
            <a:fillRect/>
          </a:stretch>
        </p:blipFill>
        <p:spPr>
          <a:xfrm>
            <a:off x="8789118" y="2929915"/>
            <a:ext cx="2680567" cy="1905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D48A1D62-9694-856E-AAE5-1F38E4D18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842147"/>
            <a:ext cx="5091790" cy="1592304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Screenshot 2022-07-07 at 13.53.36.png" descr="Screenshot 2022-07-07 at 13.53.36.png">
            <a:extLst>
              <a:ext uri="{FF2B5EF4-FFF2-40B4-BE49-F238E27FC236}">
                <a16:creationId xmlns:a16="http://schemas.microsoft.com/office/drawing/2014/main" id="{DF975F1E-4320-4347-B833-25905F8F35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6607" y="2929915"/>
            <a:ext cx="2199470" cy="219947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2352413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3D4814A-C627-42DF-B97F-D7614B05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086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F029626C-60DF-C89B-6C2B-E2C8C3C2B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93" y="3429000"/>
            <a:ext cx="2933700" cy="927100"/>
          </a:xfrm>
          <a:prstGeom prst="rect">
            <a:avLst/>
          </a:prstGeom>
        </p:spPr>
      </p:pic>
      <p:sp>
        <p:nvSpPr>
          <p:cNvPr id="3" name="Male">
            <a:extLst>
              <a:ext uri="{FF2B5EF4-FFF2-40B4-BE49-F238E27FC236}">
                <a16:creationId xmlns:a16="http://schemas.microsoft.com/office/drawing/2014/main" id="{350EEA9B-24DD-7257-C538-FE6AE047F665}"/>
              </a:ext>
            </a:extLst>
          </p:cNvPr>
          <p:cNvSpPr/>
          <p:nvPr/>
        </p:nvSpPr>
        <p:spPr>
          <a:xfrm>
            <a:off x="5812370" y="5187675"/>
            <a:ext cx="567192" cy="15304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7" h="21600" extrusionOk="0">
                <a:moveTo>
                  <a:pt x="10777" y="0"/>
                </a:moveTo>
                <a:cubicBezTo>
                  <a:pt x="9509" y="0"/>
                  <a:pt x="8239" y="180"/>
                  <a:pt x="7271" y="540"/>
                </a:cubicBezTo>
                <a:cubicBezTo>
                  <a:pt x="5335" y="1259"/>
                  <a:pt x="5335" y="2425"/>
                  <a:pt x="7271" y="3144"/>
                </a:cubicBezTo>
                <a:cubicBezTo>
                  <a:pt x="9206" y="3863"/>
                  <a:pt x="12348" y="3863"/>
                  <a:pt x="14284" y="3144"/>
                </a:cubicBezTo>
                <a:cubicBezTo>
                  <a:pt x="16220" y="2425"/>
                  <a:pt x="16220" y="1259"/>
                  <a:pt x="14284" y="540"/>
                </a:cubicBezTo>
                <a:cubicBezTo>
                  <a:pt x="13316" y="180"/>
                  <a:pt x="12046" y="0"/>
                  <a:pt x="10777" y="0"/>
                </a:cubicBezTo>
                <a:close/>
                <a:moveTo>
                  <a:pt x="4845" y="4060"/>
                </a:moveTo>
                <a:cubicBezTo>
                  <a:pt x="2970" y="4060"/>
                  <a:pt x="1445" y="4331"/>
                  <a:pt x="907" y="4563"/>
                </a:cubicBezTo>
                <a:cubicBezTo>
                  <a:pt x="-23" y="4963"/>
                  <a:pt x="-21" y="5438"/>
                  <a:pt x="8" y="5606"/>
                </a:cubicBezTo>
                <a:lnTo>
                  <a:pt x="8" y="12393"/>
                </a:lnTo>
                <a:cubicBezTo>
                  <a:pt x="8" y="12733"/>
                  <a:pt x="732" y="13004"/>
                  <a:pt x="1648" y="13004"/>
                </a:cubicBezTo>
                <a:cubicBezTo>
                  <a:pt x="2563" y="13004"/>
                  <a:pt x="3292" y="12728"/>
                  <a:pt x="3292" y="12393"/>
                </a:cubicBezTo>
                <a:lnTo>
                  <a:pt x="3292" y="6777"/>
                </a:lnTo>
                <a:lnTo>
                  <a:pt x="4791" y="6777"/>
                </a:lnTo>
                <a:lnTo>
                  <a:pt x="4791" y="12641"/>
                </a:lnTo>
                <a:lnTo>
                  <a:pt x="4804" y="12641"/>
                </a:lnTo>
                <a:lnTo>
                  <a:pt x="4804" y="20628"/>
                </a:lnTo>
                <a:cubicBezTo>
                  <a:pt x="4804" y="21163"/>
                  <a:pt x="5982" y="21600"/>
                  <a:pt x="7421" y="21600"/>
                </a:cubicBezTo>
                <a:cubicBezTo>
                  <a:pt x="8860" y="21600"/>
                  <a:pt x="10037" y="21163"/>
                  <a:pt x="10037" y="20628"/>
                </a:cubicBezTo>
                <a:lnTo>
                  <a:pt x="10037" y="12641"/>
                </a:lnTo>
                <a:lnTo>
                  <a:pt x="10777" y="12641"/>
                </a:lnTo>
                <a:lnTo>
                  <a:pt x="11504" y="12641"/>
                </a:lnTo>
                <a:lnTo>
                  <a:pt x="11504" y="20628"/>
                </a:lnTo>
                <a:cubicBezTo>
                  <a:pt x="11504" y="21163"/>
                  <a:pt x="12682" y="21600"/>
                  <a:pt x="14121" y="21600"/>
                </a:cubicBezTo>
                <a:cubicBezTo>
                  <a:pt x="15559" y="21600"/>
                  <a:pt x="16737" y="21163"/>
                  <a:pt x="16737" y="20628"/>
                </a:cubicBezTo>
                <a:lnTo>
                  <a:pt x="16737" y="12636"/>
                </a:lnTo>
                <a:lnTo>
                  <a:pt x="16750" y="12636"/>
                </a:lnTo>
                <a:lnTo>
                  <a:pt x="16750" y="6772"/>
                </a:lnTo>
                <a:lnTo>
                  <a:pt x="18249" y="6772"/>
                </a:lnTo>
                <a:lnTo>
                  <a:pt x="18249" y="12388"/>
                </a:lnTo>
                <a:cubicBezTo>
                  <a:pt x="18249" y="12728"/>
                  <a:pt x="18973" y="12997"/>
                  <a:pt x="19889" y="12997"/>
                </a:cubicBezTo>
                <a:cubicBezTo>
                  <a:pt x="20805" y="12997"/>
                  <a:pt x="21533" y="12723"/>
                  <a:pt x="21533" y="12388"/>
                </a:cubicBezTo>
                <a:lnTo>
                  <a:pt x="21533" y="5606"/>
                </a:lnTo>
                <a:cubicBezTo>
                  <a:pt x="21577" y="5438"/>
                  <a:pt x="21564" y="4957"/>
                  <a:pt x="20634" y="4563"/>
                </a:cubicBezTo>
                <a:cubicBezTo>
                  <a:pt x="20096" y="4336"/>
                  <a:pt x="18566" y="4060"/>
                  <a:pt x="16691" y="4060"/>
                </a:cubicBezTo>
                <a:lnTo>
                  <a:pt x="10777" y="4060"/>
                </a:lnTo>
                <a:lnTo>
                  <a:pt x="4845" y="4060"/>
                </a:lnTo>
                <a:close/>
              </a:path>
            </a:pathLst>
          </a:custGeom>
          <a:solidFill>
            <a:srgbClr val="DF9738"/>
          </a:solidFill>
          <a:ln w="12700">
            <a:solidFill>
              <a:srgbClr val="00FFF9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4642056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Converge Cybersecurity">
      <a:dk1>
        <a:sysClr val="windowText" lastClr="000000"/>
      </a:dk1>
      <a:lt1>
        <a:sysClr val="window" lastClr="FFFFFF"/>
      </a:lt1>
      <a:dk2>
        <a:srgbClr val="21376D"/>
      </a:dk2>
      <a:lt2>
        <a:srgbClr val="E7E6E6"/>
      </a:lt2>
      <a:accent1>
        <a:srgbClr val="EF404D"/>
      </a:accent1>
      <a:accent2>
        <a:srgbClr val="809ED2"/>
      </a:accent2>
      <a:accent3>
        <a:srgbClr val="808389"/>
      </a:accent3>
      <a:accent4>
        <a:srgbClr val="FFB717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C6ECB9D666C3C45B5D843422F363B4B" ma:contentTypeVersion="18" ma:contentTypeDescription="Create a new document." ma:contentTypeScope="" ma:versionID="f3a9c1d1de512d758d2510f0f9c3a541">
  <xsd:schema xmlns:xsd="http://www.w3.org/2001/XMLSchema" xmlns:xs="http://www.w3.org/2001/XMLSchema" xmlns:p="http://schemas.microsoft.com/office/2006/metadata/properties" xmlns:ns1="http://schemas.microsoft.com/sharepoint/v3" xmlns:ns2="c02396b4-1966-4977-a0cc-56da18eec1af" xmlns:ns3="669bd1e0-f02e-461d-8990-f51e2fd209fe" targetNamespace="http://schemas.microsoft.com/office/2006/metadata/properties" ma:root="true" ma:fieldsID="3f3145e39d8908c6b6f63b2389457b6a" ns1:_="" ns2:_="" ns3:_="">
    <xsd:import namespace="http://schemas.microsoft.com/sharepoint/v3"/>
    <xsd:import namespace="c02396b4-1966-4977-a0cc-56da18eec1af"/>
    <xsd:import namespace="669bd1e0-f02e-461d-8990-f51e2fd209f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1:PublishingStartDate" minOccurs="0"/>
                <xsd:element ref="ns1:PublishingExpirationDate" minOccurs="0"/>
                <xsd:element ref="ns2:MediaServiceAutoKeyPoints" minOccurs="0"/>
                <xsd:element ref="ns2:MediaServiceKeyPoints" minOccurs="0"/>
                <xsd:element ref="ns3:TaxKeywordTaxHTField" minOccurs="0"/>
                <xsd:element ref="ns3:TaxCatchAll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5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16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2396b4-1966-4977-a0cc-56da18eec1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4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0e009d68-6f45-4573-8555-14c6f81db4e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9bd1e0-f02e-461d-8990-f51e2fd209fe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20" nillable="true" ma:taxonomy="true" ma:internalName="TaxKeywordTaxHTField" ma:taxonomyFieldName="TaxKeyword" ma:displayName="Enterprise Keywords" ma:fieldId="{23f27201-bee3-471e-b2e7-b64fd8b7ca38}" ma:taxonomyMulti="true" ma:sspId="0e009d68-6f45-4573-8555-14c6f81db4eb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1" nillable="true" ma:displayName="Taxonomy Catch All Column" ma:hidden="true" ma:list="{da94aeec-2fc9-469a-82be-3ff017116923}" ma:internalName="TaxCatchAll" ma:showField="CatchAllData" ma:web="669bd1e0-f02e-461d-8990-f51e2fd209f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669bd1e0-f02e-461d-8990-f51e2fd209fe">
      <Terms xmlns="http://schemas.microsoft.com/office/infopath/2007/PartnerControls"/>
    </TaxKeywordTaxHTField>
    <PublishingExpirationDate xmlns="http://schemas.microsoft.com/sharepoint/v3" xsi:nil="true"/>
    <TaxCatchAll xmlns="669bd1e0-f02e-461d-8990-f51e2fd209fe" xsi:nil="true"/>
    <PublishingStartDate xmlns="http://schemas.microsoft.com/sharepoint/v3" xsi:nil="true"/>
    <lcf76f155ced4ddcb4097134ff3c332f xmlns="c02396b4-1966-4977-a0cc-56da18eec1af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1389D31-34C2-4C3C-A71E-8423B78F37A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9BE8217-8A77-4A76-B484-45C70E0A1EC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02396b4-1966-4977-a0cc-56da18eec1af"/>
    <ds:schemaRef ds:uri="669bd1e0-f02e-461d-8990-f51e2fd209f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A08C39D-2824-4944-B36B-909C931F22F1}">
  <ds:schemaRefs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sharepoint/v3"/>
    <ds:schemaRef ds:uri="http://schemas.microsoft.com/office/infopath/2007/PartnerControls"/>
    <ds:schemaRef ds:uri="http://purl.org/dc/terms/"/>
    <ds:schemaRef ds:uri="669bd1e0-f02e-461d-8990-f51e2fd209fe"/>
    <ds:schemaRef ds:uri="c02396b4-1966-4977-a0cc-56da18eec1af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11595</TotalTime>
  <Words>386</Words>
  <Application>Microsoft Macintosh PowerPoint</Application>
  <PresentationFormat>Widescreen</PresentationFormat>
  <Paragraphs>169</Paragraphs>
  <Slides>84</Slides>
  <Notes>37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8" baseType="lpstr">
      <vt:lpstr>Arial</vt:lpstr>
      <vt:lpstr>Calibri</vt:lpstr>
      <vt:lpstr>Source Sans Pro Light</vt:lpstr>
      <vt:lpstr>2_Office Theme</vt:lpstr>
      <vt:lpstr>What We Do In The Shadows</vt:lpstr>
      <vt:lpstr>About Me</vt:lpstr>
      <vt:lpstr>Disclaimer</vt:lpstr>
      <vt:lpstr>How to “Go Dark”</vt:lpstr>
      <vt:lpstr>Don’t Use It!</vt:lpstr>
      <vt:lpstr>Questions?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Primary Keys</vt:lpstr>
      <vt:lpstr>PowerPoint Presentation</vt:lpstr>
      <vt:lpstr>PowerPoint Presentation</vt:lpstr>
      <vt:lpstr>Essentials</vt:lpstr>
      <vt:lpstr>Essentials</vt:lpstr>
      <vt:lpstr>Phone</vt:lpstr>
      <vt:lpstr>PowerPoint Presentation</vt:lpstr>
      <vt:lpstr>Secure != Private</vt:lpstr>
      <vt:lpstr>PowerPoint Presentation</vt:lpstr>
      <vt:lpstr>PowerPoint Presentation</vt:lpstr>
      <vt:lpstr>PowerPoint Presentation</vt:lpstr>
      <vt:lpstr>Phone</vt:lpstr>
      <vt:lpstr>PowerPoint Presentation</vt:lpstr>
      <vt:lpstr>PowerPoint Presentation</vt:lpstr>
      <vt:lpstr>Phone</vt:lpstr>
      <vt:lpstr>Phone</vt:lpstr>
      <vt:lpstr>Phone</vt:lpstr>
      <vt:lpstr>Essentials</vt:lpstr>
      <vt:lpstr>PowerPoint Presentation</vt:lpstr>
      <vt:lpstr>Essentials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Essentials</vt:lpstr>
      <vt:lpstr>Essentials</vt:lpstr>
      <vt:lpstr>Email</vt:lpstr>
      <vt:lpstr>Email</vt:lpstr>
      <vt:lpstr>Email</vt:lpstr>
      <vt:lpstr>Essentials</vt:lpstr>
      <vt:lpstr>Essentials</vt:lpstr>
      <vt:lpstr>Payment</vt:lpstr>
      <vt:lpstr>Essentials</vt:lpstr>
      <vt:lpstr>PowerPoint Presentation</vt:lpstr>
      <vt:lpstr>Practical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Pro-Gamer Moves</vt:lpstr>
      <vt:lpstr>Home Network</vt:lpstr>
      <vt:lpstr>Home Network</vt:lpstr>
      <vt:lpstr>Home Network</vt:lpstr>
      <vt:lpstr>Home Network</vt:lpstr>
      <vt:lpstr>Services</vt:lpstr>
      <vt:lpstr>Services</vt:lpstr>
      <vt:lpstr>Services</vt:lpstr>
      <vt:lpstr>PowerPoint Presentation</vt:lpstr>
      <vt:lpstr>Cons</vt:lpstr>
      <vt:lpstr>Cons</vt:lpstr>
      <vt:lpstr>Cons</vt:lpstr>
      <vt:lpstr>What Can We Do?</vt:lpstr>
      <vt:lpstr>What Can We Do?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Kaitlin Lemaster</dc:creator>
  <cp:lastModifiedBy>Timothy Kusajtys</cp:lastModifiedBy>
  <cp:revision>235</cp:revision>
  <dcterms:created xsi:type="dcterms:W3CDTF">2019-10-15T19:09:45Z</dcterms:created>
  <dcterms:modified xsi:type="dcterms:W3CDTF">2022-10-06T14:20:30Z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0x0101006C6ECB9D666C3C45B5D843422F363B4B</vt:lpwstr>
  </property>
  <property fmtid="{D5CDD505-2E9C-101B-9397-08002B2CF9AE}" pid="3" name="TaxKeyword">
    <vt:lpwstr/>
  </property>
</Properties>
</file>